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76" r:id="rId3"/>
    <p:sldId id="273" r:id="rId4"/>
    <p:sldId id="308" r:id="rId5"/>
    <p:sldId id="267" r:id="rId6"/>
    <p:sldId id="269" r:id="rId7"/>
    <p:sldId id="309" r:id="rId8"/>
    <p:sldId id="270" r:id="rId9"/>
    <p:sldId id="271" r:id="rId10"/>
    <p:sldId id="310" r:id="rId11"/>
    <p:sldId id="263" r:id="rId12"/>
    <p:sldId id="305" r:id="rId13"/>
    <p:sldId id="311" r:id="rId14"/>
    <p:sldId id="279" r:id="rId15"/>
    <p:sldId id="299" r:id="rId16"/>
    <p:sldId id="278" r:id="rId17"/>
    <p:sldId id="281" r:id="rId18"/>
    <p:sldId id="303" r:id="rId19"/>
    <p:sldId id="284" r:id="rId20"/>
    <p:sldId id="259" r:id="rId21"/>
    <p:sldId id="282" r:id="rId22"/>
    <p:sldId id="283" r:id="rId23"/>
    <p:sldId id="304" r:id="rId24"/>
    <p:sldId id="264" r:id="rId25"/>
    <p:sldId id="265" r:id="rId26"/>
    <p:sldId id="261" r:id="rId27"/>
    <p:sldId id="307" r:id="rId28"/>
    <p:sldId id="285" r:id="rId29"/>
    <p:sldId id="260" r:id="rId30"/>
    <p:sldId id="266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8DB4E7-E54A-564B-95F1-6AA21C61A145}">
          <p14:sldIdLst>
            <p14:sldId id="274"/>
            <p14:sldId id="276"/>
          </p14:sldIdLst>
        </p14:section>
        <p14:section name="2017" id="{59EF8DE8-660A-D140-AB09-987D73102898}">
          <p14:sldIdLst>
            <p14:sldId id="273"/>
            <p14:sldId id="308"/>
            <p14:sldId id="267"/>
            <p14:sldId id="269"/>
            <p14:sldId id="309"/>
            <p14:sldId id="270"/>
            <p14:sldId id="271"/>
            <p14:sldId id="310"/>
            <p14:sldId id="263"/>
            <p14:sldId id="305"/>
            <p14:sldId id="311"/>
            <p14:sldId id="279"/>
            <p14:sldId id="299"/>
            <p14:sldId id="278"/>
            <p14:sldId id="281"/>
            <p14:sldId id="303"/>
            <p14:sldId id="284"/>
            <p14:sldId id="259"/>
          </p14:sldIdLst>
        </p14:section>
        <p14:section name="2018" id="{82A5E841-0D0E-2E40-B777-A5BA2735C032}">
          <p14:sldIdLst>
            <p14:sldId id="282"/>
            <p14:sldId id="283"/>
            <p14:sldId id="304"/>
            <p14:sldId id="264"/>
            <p14:sldId id="265"/>
            <p14:sldId id="261"/>
            <p14:sldId id="307"/>
            <p14:sldId id="285"/>
            <p14:sldId id="260"/>
            <p14:sldId id="26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92A0"/>
    <a:srgbClr val="89929F"/>
    <a:srgbClr val="959CA9"/>
    <a:srgbClr val="FFC941"/>
    <a:srgbClr val="FFA600"/>
    <a:srgbClr val="EC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BEE9D5-0C01-42F5-9EBB-FE64D28840BC}" v="971" dt="2018-08-26T21:57:55.353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9121" autoAdjust="0"/>
    <p:restoredTop sz="96803" autoAdjust="0"/>
  </p:normalViewPr>
  <p:slideViewPr>
    <p:cSldViewPr snapToGrid="0" snapToObjects="1">
      <p:cViewPr varScale="1">
        <p:scale>
          <a:sx n="208" d="100"/>
          <a:sy n="208" d="100"/>
        </p:scale>
        <p:origin x="-96" y="-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microsoft.com/office/2016/11/relationships/changesInfo" Target="changesInfos/changesInfo1.xml"/><Relationship Id="rId3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Cao" userId="225b63c321d20964" providerId="LiveId" clId="{FCBEE9D5-0C01-42F5-9EBB-FE64D28840BC}"/>
    <pc:docChg chg="undo custSel addSld delSld modSld modSection">
      <pc:chgData name="Aaron Cao" userId="225b63c321d20964" providerId="LiveId" clId="{FCBEE9D5-0C01-42F5-9EBB-FE64D28840BC}" dt="2018-08-26T21:57:55.353" v="966" actId="20577"/>
      <pc:docMkLst>
        <pc:docMk/>
      </pc:docMkLst>
      <pc:sldChg chg="del">
        <pc:chgData name="Aaron Cao" userId="225b63c321d20964" providerId="LiveId" clId="{FCBEE9D5-0C01-42F5-9EBB-FE64D28840BC}" dt="2018-08-26T21:28:22.216" v="359" actId="2696"/>
        <pc:sldMkLst>
          <pc:docMk/>
          <pc:sldMk cId="2054853624" sldId="258"/>
        </pc:sldMkLst>
      </pc:sldChg>
      <pc:sldChg chg="modSp">
        <pc:chgData name="Aaron Cao" userId="225b63c321d20964" providerId="LiveId" clId="{FCBEE9D5-0C01-42F5-9EBB-FE64D28840BC}" dt="2018-08-26T21:27:43.390" v="351" actId="20577"/>
        <pc:sldMkLst>
          <pc:docMk/>
          <pc:sldMk cId="1877657954" sldId="259"/>
        </pc:sldMkLst>
        <pc:spChg chg="mod">
          <ac:chgData name="Aaron Cao" userId="225b63c321d20964" providerId="LiveId" clId="{FCBEE9D5-0C01-42F5-9EBB-FE64D28840BC}" dt="2018-08-26T21:27:43.390" v="351" actId="20577"/>
          <ac:spMkLst>
            <pc:docMk/>
            <pc:sldMk cId="1877657954" sldId="259"/>
            <ac:spMk id="2" creationId="{00000000-0000-0000-0000-000000000000}"/>
          </ac:spMkLst>
        </pc:spChg>
      </pc:sldChg>
      <pc:sldChg chg="addSp delSp modSp">
        <pc:chgData name="Aaron Cao" userId="225b63c321d20964" providerId="LiveId" clId="{FCBEE9D5-0C01-42F5-9EBB-FE64D28840BC}" dt="2018-08-26T21:57:55.353" v="966" actId="20577"/>
        <pc:sldMkLst>
          <pc:docMk/>
          <pc:sldMk cId="1785132662" sldId="260"/>
        </pc:sldMkLst>
        <pc:spChg chg="add del mod">
          <ac:chgData name="Aaron Cao" userId="225b63c321d20964" providerId="LiveId" clId="{FCBEE9D5-0C01-42F5-9EBB-FE64D28840BC}" dt="2018-08-26T21:57:55.353" v="966" actId="20577"/>
          <ac:spMkLst>
            <pc:docMk/>
            <pc:sldMk cId="1785132662" sldId="260"/>
            <ac:spMk id="4" creationId="{00000000-0000-0000-0000-000000000000}"/>
          </ac:spMkLst>
        </pc:spChg>
        <pc:spChg chg="mod">
          <ac:chgData name="Aaron Cao" userId="225b63c321d20964" providerId="LiveId" clId="{FCBEE9D5-0C01-42F5-9EBB-FE64D28840BC}" dt="2018-08-26T21:51:02.738" v="804" actId="403"/>
          <ac:spMkLst>
            <pc:docMk/>
            <pc:sldMk cId="1785132662" sldId="260"/>
            <ac:spMk id="5" creationId="{00000000-0000-0000-0000-000000000000}"/>
          </ac:spMkLst>
        </pc:spChg>
        <pc:spChg chg="mod">
          <ac:chgData name="Aaron Cao" userId="225b63c321d20964" providerId="LiveId" clId="{FCBEE9D5-0C01-42F5-9EBB-FE64D28840BC}" dt="2018-08-26T21:56:53.929" v="944" actId="14100"/>
          <ac:spMkLst>
            <pc:docMk/>
            <pc:sldMk cId="1785132662" sldId="260"/>
            <ac:spMk id="6" creationId="{00000000-0000-0000-0000-000000000000}"/>
          </ac:spMkLst>
        </pc:spChg>
      </pc:sldChg>
      <pc:sldChg chg="modSp">
        <pc:chgData name="Aaron Cao" userId="225b63c321d20964" providerId="LiveId" clId="{FCBEE9D5-0C01-42F5-9EBB-FE64D28840BC}" dt="2018-08-26T21:35:58.393" v="541" actId="1076"/>
        <pc:sldMkLst>
          <pc:docMk/>
          <pc:sldMk cId="1426017605" sldId="261"/>
        </pc:sldMkLst>
        <pc:spChg chg="mod">
          <ac:chgData name="Aaron Cao" userId="225b63c321d20964" providerId="LiveId" clId="{FCBEE9D5-0C01-42F5-9EBB-FE64D28840BC}" dt="2018-08-26T21:35:55.737" v="540" actId="1076"/>
          <ac:spMkLst>
            <pc:docMk/>
            <pc:sldMk cId="1426017605" sldId="261"/>
            <ac:spMk id="2" creationId="{00000000-0000-0000-0000-000000000000}"/>
          </ac:spMkLst>
        </pc:spChg>
        <pc:spChg chg="mod">
          <ac:chgData name="Aaron Cao" userId="225b63c321d20964" providerId="LiveId" clId="{FCBEE9D5-0C01-42F5-9EBB-FE64D28840BC}" dt="2018-08-26T21:35:58.393" v="541" actId="1076"/>
          <ac:spMkLst>
            <pc:docMk/>
            <pc:sldMk cId="1426017605" sldId="261"/>
            <ac:spMk id="4" creationId="{00000000-0000-0000-0000-000000000000}"/>
          </ac:spMkLst>
        </pc:spChg>
        <pc:spChg chg="mod">
          <ac:chgData name="Aaron Cao" userId="225b63c321d20964" providerId="LiveId" clId="{FCBEE9D5-0C01-42F5-9EBB-FE64D28840BC}" dt="2018-08-26T21:34:58.370" v="496" actId="404"/>
          <ac:spMkLst>
            <pc:docMk/>
            <pc:sldMk cId="1426017605" sldId="261"/>
            <ac:spMk id="8" creationId="{00000000-0000-0000-0000-000000000000}"/>
          </ac:spMkLst>
        </pc:spChg>
        <pc:picChg chg="mod">
          <ac:chgData name="Aaron Cao" userId="225b63c321d20964" providerId="LiveId" clId="{FCBEE9D5-0C01-42F5-9EBB-FE64D28840BC}" dt="2018-08-26T21:35:53.352" v="539" actId="1076"/>
          <ac:picMkLst>
            <pc:docMk/>
            <pc:sldMk cId="1426017605" sldId="261"/>
            <ac:picMk id="7" creationId="{00000000-0000-0000-0000-000000000000}"/>
          </ac:picMkLst>
        </pc:picChg>
      </pc:sldChg>
      <pc:sldChg chg="modSp">
        <pc:chgData name="Aaron Cao" userId="225b63c321d20964" providerId="LiveId" clId="{FCBEE9D5-0C01-42F5-9EBB-FE64D28840BC}" dt="2018-08-26T21:33:14.031" v="372" actId="20577"/>
        <pc:sldMkLst>
          <pc:docMk/>
          <pc:sldMk cId="2344235738" sldId="264"/>
        </pc:sldMkLst>
        <pc:spChg chg="mod">
          <ac:chgData name="Aaron Cao" userId="225b63c321d20964" providerId="LiveId" clId="{FCBEE9D5-0C01-42F5-9EBB-FE64D28840BC}" dt="2018-08-26T21:33:14.031" v="372" actId="20577"/>
          <ac:spMkLst>
            <pc:docMk/>
            <pc:sldMk cId="2344235738" sldId="264"/>
            <ac:spMk id="6" creationId="{00000000-0000-0000-0000-000000000000}"/>
          </ac:spMkLst>
        </pc:spChg>
      </pc:sldChg>
      <pc:sldChg chg="modSp">
        <pc:chgData name="Aaron Cao" userId="225b63c321d20964" providerId="LiveId" clId="{FCBEE9D5-0C01-42F5-9EBB-FE64D28840BC}" dt="2018-08-26T21:34:43.662" v="495" actId="20577"/>
        <pc:sldMkLst>
          <pc:docMk/>
          <pc:sldMk cId="1698493222" sldId="265"/>
        </pc:sldMkLst>
        <pc:spChg chg="mod">
          <ac:chgData name="Aaron Cao" userId="225b63c321d20964" providerId="LiveId" clId="{FCBEE9D5-0C01-42F5-9EBB-FE64D28840BC}" dt="2018-08-26T21:34:43.662" v="495" actId="20577"/>
          <ac:spMkLst>
            <pc:docMk/>
            <pc:sldMk cId="1698493222" sldId="265"/>
            <ac:spMk id="6" creationId="{00000000-0000-0000-0000-000000000000}"/>
          </ac:spMkLst>
        </pc:spChg>
      </pc:sldChg>
      <pc:sldChg chg="modSp">
        <pc:chgData name="Aaron Cao" userId="225b63c321d20964" providerId="LiveId" clId="{FCBEE9D5-0C01-42F5-9EBB-FE64D28840BC}" dt="2018-08-26T21:50:38.363" v="798" actId="20577"/>
        <pc:sldMkLst>
          <pc:docMk/>
          <pc:sldMk cId="3774668812" sldId="266"/>
        </pc:sldMkLst>
        <pc:spChg chg="mod">
          <ac:chgData name="Aaron Cao" userId="225b63c321d20964" providerId="LiveId" clId="{FCBEE9D5-0C01-42F5-9EBB-FE64D28840BC}" dt="2018-08-26T21:50:38.363" v="798" actId="20577"/>
          <ac:spMkLst>
            <pc:docMk/>
            <pc:sldMk cId="3774668812" sldId="266"/>
            <ac:spMk id="3" creationId="{00000000-0000-0000-0000-000000000000}"/>
          </ac:spMkLst>
        </pc:spChg>
      </pc:sldChg>
      <pc:sldChg chg="del">
        <pc:chgData name="Aaron Cao" userId="225b63c321d20964" providerId="LiveId" clId="{FCBEE9D5-0C01-42F5-9EBB-FE64D28840BC}" dt="2018-08-26T21:33:50.395" v="373" actId="2696"/>
        <pc:sldMkLst>
          <pc:docMk/>
          <pc:sldMk cId="1333134173" sldId="268"/>
        </pc:sldMkLst>
      </pc:sldChg>
      <pc:sldChg chg="addSp delSp modSp mod">
        <pc:chgData name="Aaron Cao" userId="225b63c321d20964" providerId="LiveId" clId="{FCBEE9D5-0C01-42F5-9EBB-FE64D28840BC}" dt="2018-08-26T18:49:51.559" v="21" actId="27918"/>
        <pc:sldMkLst>
          <pc:docMk/>
          <pc:sldMk cId="426615548" sldId="278"/>
        </pc:sldMkLst>
        <pc:graphicFrameChg chg="add mod">
          <ac:chgData name="Aaron Cao" userId="225b63c321d20964" providerId="LiveId" clId="{FCBEE9D5-0C01-42F5-9EBB-FE64D28840BC}" dt="2018-08-26T18:42:49.191" v="9" actId="14100"/>
          <ac:graphicFrameMkLst>
            <pc:docMk/>
            <pc:sldMk cId="426615548" sldId="278"/>
            <ac:graphicFrameMk id="4" creationId="{90D91BCC-A91E-40E4-B0B1-B6AD0151CEBA}"/>
          </ac:graphicFrameMkLst>
        </pc:graphicFrameChg>
        <pc:graphicFrameChg chg="del mod">
          <ac:chgData name="Aaron Cao" userId="225b63c321d20964" providerId="LiveId" clId="{FCBEE9D5-0C01-42F5-9EBB-FE64D28840BC}" dt="2018-08-26T18:42:18.258" v="1" actId="478"/>
          <ac:graphicFrameMkLst>
            <pc:docMk/>
            <pc:sldMk cId="426615548" sldId="278"/>
            <ac:graphicFrameMk id="6" creationId="{00000000-0000-0000-0000-000000000000}"/>
          </ac:graphicFrameMkLst>
        </pc:graphicFrameChg>
      </pc:sldChg>
      <pc:sldChg chg="addSp delSp modSp">
        <pc:chgData name="Aaron Cao" userId="225b63c321d20964" providerId="LiveId" clId="{FCBEE9D5-0C01-42F5-9EBB-FE64D28840BC}" dt="2018-08-26T18:50:15.359" v="40" actId="20577"/>
        <pc:sldMkLst>
          <pc:docMk/>
          <pc:sldMk cId="231088761" sldId="281"/>
        </pc:sldMkLst>
        <pc:spChg chg="del">
          <ac:chgData name="Aaron Cao" userId="225b63c321d20964" providerId="LiveId" clId="{FCBEE9D5-0C01-42F5-9EBB-FE64D28840BC}" dt="2018-08-26T18:49:23.056" v="16" actId="478"/>
          <ac:spMkLst>
            <pc:docMk/>
            <pc:sldMk cId="231088761" sldId="281"/>
            <ac:spMk id="8" creationId="{00000000-0000-0000-0000-000000000000}"/>
          </ac:spMkLst>
        </pc:spChg>
        <pc:spChg chg="del">
          <ac:chgData name="Aaron Cao" userId="225b63c321d20964" providerId="LiveId" clId="{FCBEE9D5-0C01-42F5-9EBB-FE64D28840BC}" dt="2018-08-26T18:49:20.529" v="14" actId="478"/>
          <ac:spMkLst>
            <pc:docMk/>
            <pc:sldMk cId="231088761" sldId="281"/>
            <ac:spMk id="9" creationId="{00000000-0000-0000-0000-000000000000}"/>
          </ac:spMkLst>
        </pc:spChg>
        <pc:spChg chg="del">
          <ac:chgData name="Aaron Cao" userId="225b63c321d20964" providerId="LiveId" clId="{FCBEE9D5-0C01-42F5-9EBB-FE64D28840BC}" dt="2018-08-26T18:49:18.907" v="13" actId="478"/>
          <ac:spMkLst>
            <pc:docMk/>
            <pc:sldMk cId="231088761" sldId="281"/>
            <ac:spMk id="10" creationId="{00000000-0000-0000-0000-000000000000}"/>
          </ac:spMkLst>
        </pc:spChg>
        <pc:spChg chg="del">
          <ac:chgData name="Aaron Cao" userId="225b63c321d20964" providerId="LiveId" clId="{FCBEE9D5-0C01-42F5-9EBB-FE64D28840BC}" dt="2018-08-26T18:49:16.590" v="12" actId="478"/>
          <ac:spMkLst>
            <pc:docMk/>
            <pc:sldMk cId="231088761" sldId="281"/>
            <ac:spMk id="12" creationId="{00000000-0000-0000-0000-000000000000}"/>
          </ac:spMkLst>
        </pc:spChg>
        <pc:graphicFrameChg chg="add mod modGraphic">
          <ac:chgData name="Aaron Cao" userId="225b63c321d20964" providerId="LiveId" clId="{FCBEE9D5-0C01-42F5-9EBB-FE64D28840BC}" dt="2018-08-26T18:50:15.359" v="40" actId="20577"/>
          <ac:graphicFrameMkLst>
            <pc:docMk/>
            <pc:sldMk cId="231088761" sldId="281"/>
            <ac:graphicFrameMk id="2" creationId="{CBB7833A-1A89-4B8D-886F-0311D38139BC}"/>
          </ac:graphicFrameMkLst>
        </pc:graphicFrameChg>
        <pc:graphicFrameChg chg="del">
          <ac:chgData name="Aaron Cao" userId="225b63c321d20964" providerId="LiveId" clId="{FCBEE9D5-0C01-42F5-9EBB-FE64D28840BC}" dt="2018-08-26T18:49:24.647" v="17" actId="478"/>
          <ac:graphicFrameMkLst>
            <pc:docMk/>
            <pc:sldMk cId="231088761" sldId="281"/>
            <ac:graphicFrameMk id="3" creationId="{00000000-0000-0000-0000-000000000000}"/>
          </ac:graphicFrameMkLst>
        </pc:graphicFrameChg>
        <pc:graphicFrameChg chg="del">
          <ac:chgData name="Aaron Cao" userId="225b63c321d20964" providerId="LiveId" clId="{FCBEE9D5-0C01-42F5-9EBB-FE64D28840BC}" dt="2018-08-26T18:49:21.779" v="15" actId="478"/>
          <ac:graphicFrameMkLst>
            <pc:docMk/>
            <pc:sldMk cId="231088761" sldId="281"/>
            <ac:graphicFrameMk id="4" creationId="{00000000-0000-0000-0000-000000000000}"/>
          </ac:graphicFrameMkLst>
        </pc:graphicFrameChg>
        <pc:graphicFrameChg chg="del">
          <ac:chgData name="Aaron Cao" userId="225b63c321d20964" providerId="LiveId" clId="{FCBEE9D5-0C01-42F5-9EBB-FE64D28840BC}" dt="2018-08-26T18:49:15.070" v="11" actId="478"/>
          <ac:graphicFrameMkLst>
            <pc:docMk/>
            <pc:sldMk cId="231088761" sldId="281"/>
            <ac:graphicFrameMk id="11" creationId="{00000000-0000-0000-0000-000000000000}"/>
          </ac:graphicFrameMkLst>
        </pc:graphicFrameChg>
        <pc:picChg chg="del">
          <ac:chgData name="Aaron Cao" userId="225b63c321d20964" providerId="LiveId" clId="{FCBEE9D5-0C01-42F5-9EBB-FE64D28840BC}" dt="2018-08-26T18:49:13.483" v="10" actId="478"/>
          <ac:picMkLst>
            <pc:docMk/>
            <pc:sldMk cId="231088761" sldId="281"/>
            <ac:picMk id="5" creationId="{00000000-0000-0000-0000-000000000000}"/>
          </ac:picMkLst>
        </pc:picChg>
      </pc:sldChg>
      <pc:sldChg chg="modSp">
        <pc:chgData name="Aaron Cao" userId="225b63c321d20964" providerId="LiveId" clId="{FCBEE9D5-0C01-42F5-9EBB-FE64D28840BC}" dt="2018-08-26T21:17:10.472" v="256" actId="20577"/>
        <pc:sldMkLst>
          <pc:docMk/>
          <pc:sldMk cId="3311574616" sldId="284"/>
        </pc:sldMkLst>
        <pc:spChg chg="mod">
          <ac:chgData name="Aaron Cao" userId="225b63c321d20964" providerId="LiveId" clId="{FCBEE9D5-0C01-42F5-9EBB-FE64D28840BC}" dt="2018-08-26T21:17:10.472" v="256" actId="20577"/>
          <ac:spMkLst>
            <pc:docMk/>
            <pc:sldMk cId="3311574616" sldId="284"/>
            <ac:spMk id="5" creationId="{00000000-0000-0000-0000-000000000000}"/>
          </ac:spMkLst>
        </pc:spChg>
        <pc:spChg chg="mod">
          <ac:chgData name="Aaron Cao" userId="225b63c321d20964" providerId="LiveId" clId="{FCBEE9D5-0C01-42F5-9EBB-FE64D28840BC}" dt="2018-08-26T21:17:00.442" v="255" actId="1076"/>
          <ac:spMkLst>
            <pc:docMk/>
            <pc:sldMk cId="3311574616" sldId="284"/>
            <ac:spMk id="6" creationId="{00000000-0000-0000-0000-000000000000}"/>
          </ac:spMkLst>
        </pc:spChg>
      </pc:sldChg>
      <pc:sldChg chg="delSp modSp">
        <pc:chgData name="Aaron Cao" userId="225b63c321d20964" providerId="LiveId" clId="{FCBEE9D5-0C01-42F5-9EBB-FE64D28840BC}" dt="2018-08-26T21:50:24.972" v="797" actId="478"/>
        <pc:sldMkLst>
          <pc:docMk/>
          <pc:sldMk cId="1210149334" sldId="285"/>
        </pc:sldMkLst>
        <pc:spChg chg="del">
          <ac:chgData name="Aaron Cao" userId="225b63c321d20964" providerId="LiveId" clId="{FCBEE9D5-0C01-42F5-9EBB-FE64D28840BC}" dt="2018-08-26T21:50:24.972" v="797" actId="478"/>
          <ac:spMkLst>
            <pc:docMk/>
            <pc:sldMk cId="1210149334" sldId="285"/>
            <ac:spMk id="7" creationId="{00000000-0000-0000-0000-000000000000}"/>
          </ac:spMkLst>
        </pc:spChg>
        <pc:spChg chg="mod">
          <ac:chgData name="Aaron Cao" userId="225b63c321d20964" providerId="LiveId" clId="{FCBEE9D5-0C01-42F5-9EBB-FE64D28840BC}" dt="2018-08-26T21:50:20.597" v="796" actId="20577"/>
          <ac:spMkLst>
            <pc:docMk/>
            <pc:sldMk cId="1210149334" sldId="285"/>
            <ac:spMk id="9" creationId="{00000000-0000-0000-0000-000000000000}"/>
          </ac:spMkLst>
        </pc:spChg>
      </pc:sldChg>
      <pc:sldChg chg="del">
        <pc:chgData name="Aaron Cao" userId="225b63c321d20964" providerId="LiveId" clId="{FCBEE9D5-0C01-42F5-9EBB-FE64D28840BC}" dt="2018-08-26T21:34:03.088" v="374" actId="2696"/>
        <pc:sldMkLst>
          <pc:docMk/>
          <pc:sldMk cId="3463832616" sldId="296"/>
        </pc:sldMkLst>
      </pc:sldChg>
      <pc:sldChg chg="del">
        <pc:chgData name="Aaron Cao" userId="225b63c321d20964" providerId="LiveId" clId="{FCBEE9D5-0C01-42F5-9EBB-FE64D28840BC}" dt="2018-08-26T21:34:03.135" v="375" actId="2696"/>
        <pc:sldMkLst>
          <pc:docMk/>
          <pc:sldMk cId="3388863763" sldId="297"/>
        </pc:sldMkLst>
      </pc:sldChg>
      <pc:sldChg chg="modSp">
        <pc:chgData name="Aaron Cao" userId="225b63c321d20964" providerId="LiveId" clId="{FCBEE9D5-0C01-42F5-9EBB-FE64D28840BC}" dt="2018-08-26T21:41:14.637" v="730" actId="14100"/>
        <pc:sldMkLst>
          <pc:docMk/>
          <pc:sldMk cId="1331000559" sldId="299"/>
        </pc:sldMkLst>
        <pc:spChg chg="mod">
          <ac:chgData name="Aaron Cao" userId="225b63c321d20964" providerId="LiveId" clId="{FCBEE9D5-0C01-42F5-9EBB-FE64D28840BC}" dt="2018-08-26T21:41:14.637" v="730" actId="14100"/>
          <ac:spMkLst>
            <pc:docMk/>
            <pc:sldMk cId="1331000559" sldId="299"/>
            <ac:spMk id="5" creationId="{00000000-0000-0000-0000-000000000000}"/>
          </ac:spMkLst>
        </pc:spChg>
        <pc:spChg chg="mod">
          <ac:chgData name="Aaron Cao" userId="225b63c321d20964" providerId="LiveId" clId="{FCBEE9D5-0C01-42F5-9EBB-FE64D28840BC}" dt="2018-08-26T21:40:35.121" v="728" actId="108"/>
          <ac:spMkLst>
            <pc:docMk/>
            <pc:sldMk cId="1331000559" sldId="299"/>
            <ac:spMk id="8" creationId="{00000000-0000-0000-0000-000000000000}"/>
          </ac:spMkLst>
        </pc:spChg>
      </pc:sldChg>
      <pc:sldChg chg="addSp delSp modSp">
        <pc:chgData name="Aaron Cao" userId="225b63c321d20964" providerId="LiveId" clId="{FCBEE9D5-0C01-42F5-9EBB-FE64D28840BC}" dt="2018-08-26T21:12:14.904" v="97" actId="1076"/>
        <pc:sldMkLst>
          <pc:docMk/>
          <pc:sldMk cId="2043161779" sldId="303"/>
        </pc:sldMkLst>
        <pc:spChg chg="mod">
          <ac:chgData name="Aaron Cao" userId="225b63c321d20964" providerId="LiveId" clId="{FCBEE9D5-0C01-42F5-9EBB-FE64D28840BC}" dt="2018-08-26T20:35:10.056" v="43" actId="404"/>
          <ac:spMkLst>
            <pc:docMk/>
            <pc:sldMk cId="2043161779" sldId="303"/>
            <ac:spMk id="2" creationId="{00000000-0000-0000-0000-000000000000}"/>
          </ac:spMkLst>
        </pc:spChg>
        <pc:spChg chg="mod">
          <ac:chgData name="Aaron Cao" userId="225b63c321d20964" providerId="LiveId" clId="{FCBEE9D5-0C01-42F5-9EBB-FE64D28840BC}" dt="2018-08-26T20:35:14.170" v="46" actId="404"/>
          <ac:spMkLst>
            <pc:docMk/>
            <pc:sldMk cId="2043161779" sldId="303"/>
            <ac:spMk id="8" creationId="{00000000-0000-0000-0000-000000000000}"/>
          </ac:spMkLst>
        </pc:spChg>
        <pc:graphicFrameChg chg="add mod modGraphic">
          <ac:chgData name="Aaron Cao" userId="225b63c321d20964" providerId="LiveId" clId="{FCBEE9D5-0C01-42F5-9EBB-FE64D28840BC}" dt="2018-08-26T21:10:35.745" v="80" actId="14100"/>
          <ac:graphicFrameMkLst>
            <pc:docMk/>
            <pc:sldMk cId="2043161779" sldId="303"/>
            <ac:graphicFrameMk id="3" creationId="{C52E2E37-C17F-41F1-A0CB-467A8054C5AC}"/>
          </ac:graphicFrameMkLst>
        </pc:graphicFrameChg>
        <pc:graphicFrameChg chg="del">
          <ac:chgData name="Aaron Cao" userId="225b63c321d20964" providerId="LiveId" clId="{FCBEE9D5-0C01-42F5-9EBB-FE64D28840BC}" dt="2018-08-26T21:10:05.748" v="47" actId="478"/>
          <ac:graphicFrameMkLst>
            <pc:docMk/>
            <pc:sldMk cId="2043161779" sldId="303"/>
            <ac:graphicFrameMk id="4" creationId="{00000000-0000-0000-0000-000000000000}"/>
          </ac:graphicFrameMkLst>
        </pc:graphicFrameChg>
        <pc:graphicFrameChg chg="add mod modGraphic">
          <ac:chgData name="Aaron Cao" userId="225b63c321d20964" providerId="LiveId" clId="{FCBEE9D5-0C01-42F5-9EBB-FE64D28840BC}" dt="2018-08-26T21:12:14.904" v="97" actId="1076"/>
          <ac:graphicFrameMkLst>
            <pc:docMk/>
            <pc:sldMk cId="2043161779" sldId="303"/>
            <ac:graphicFrameMk id="6" creationId="{ABDDE5B6-1AA2-40EC-B3CB-618C5D0A55EA}"/>
          </ac:graphicFrameMkLst>
        </pc:graphicFrameChg>
        <pc:graphicFrameChg chg="del">
          <ac:chgData name="Aaron Cao" userId="225b63c321d20964" providerId="LiveId" clId="{FCBEE9D5-0C01-42F5-9EBB-FE64D28840BC}" dt="2018-08-26T21:11:16.449" v="81" actId="478"/>
          <ac:graphicFrameMkLst>
            <pc:docMk/>
            <pc:sldMk cId="2043161779" sldId="303"/>
            <ac:graphicFrameMk id="7" creationId="{00000000-0000-0000-0000-000000000000}"/>
          </ac:graphicFrameMkLst>
        </pc:graphicFrameChg>
      </pc:sldChg>
      <pc:sldChg chg="modSp">
        <pc:chgData name="Aaron Cao" userId="225b63c321d20964" providerId="LiveId" clId="{FCBEE9D5-0C01-42F5-9EBB-FE64D28840BC}" dt="2018-08-26T21:28:12.527" v="358" actId="113"/>
        <pc:sldMkLst>
          <pc:docMk/>
          <pc:sldMk cId="335137169" sldId="304"/>
        </pc:sldMkLst>
        <pc:spChg chg="mod">
          <ac:chgData name="Aaron Cao" userId="225b63c321d20964" providerId="LiveId" clId="{FCBEE9D5-0C01-42F5-9EBB-FE64D28840BC}" dt="2018-08-26T21:28:12.527" v="358" actId="113"/>
          <ac:spMkLst>
            <pc:docMk/>
            <pc:sldMk cId="335137169" sldId="304"/>
            <ac:spMk id="3" creationId="{00000000-0000-0000-0000-000000000000}"/>
          </ac:spMkLst>
        </pc:spChg>
      </pc:sldChg>
      <pc:sldChg chg="modSp add del">
        <pc:chgData name="Aaron Cao" userId="225b63c321d20964" providerId="LiveId" clId="{FCBEE9D5-0C01-42F5-9EBB-FE64D28840BC}" dt="2018-08-26T21:36:06.292" v="543" actId="2696"/>
        <pc:sldMkLst>
          <pc:docMk/>
          <pc:sldMk cId="3460227651" sldId="306"/>
        </pc:sldMkLst>
        <pc:spChg chg="mod">
          <ac:chgData name="Aaron Cao" userId="225b63c321d20964" providerId="LiveId" clId="{FCBEE9D5-0C01-42F5-9EBB-FE64D28840BC}" dt="2018-08-26T21:35:37.129" v="536" actId="20577"/>
          <ac:spMkLst>
            <pc:docMk/>
            <pc:sldMk cId="3460227651" sldId="306"/>
            <ac:spMk id="4" creationId="{00000000-0000-0000-0000-000000000000}"/>
          </ac:spMkLst>
        </pc:spChg>
        <pc:picChg chg="mod">
          <ac:chgData name="Aaron Cao" userId="225b63c321d20964" providerId="LiveId" clId="{FCBEE9D5-0C01-42F5-9EBB-FE64D28840BC}" dt="2018-08-26T21:35:41.004" v="538" actId="1076"/>
          <ac:picMkLst>
            <pc:docMk/>
            <pc:sldMk cId="3460227651" sldId="306"/>
            <ac:picMk id="7" creationId="{00000000-0000-0000-0000-000000000000}"/>
          </ac:picMkLst>
        </pc:picChg>
      </pc:sldChg>
      <pc:sldChg chg="modSp add">
        <pc:chgData name="Aaron Cao" userId="225b63c321d20964" providerId="LiveId" clId="{FCBEE9D5-0C01-42F5-9EBB-FE64D28840BC}" dt="2018-08-26T21:49:45.242" v="791"/>
        <pc:sldMkLst>
          <pc:docMk/>
          <pc:sldMk cId="1923177262" sldId="307"/>
        </pc:sldMkLst>
        <pc:spChg chg="mod">
          <ac:chgData name="Aaron Cao" userId="225b63c321d20964" providerId="LiveId" clId="{FCBEE9D5-0C01-42F5-9EBB-FE64D28840BC}" dt="2018-08-26T21:37:47.326" v="582" actId="20577"/>
          <ac:spMkLst>
            <pc:docMk/>
            <pc:sldMk cId="1923177262" sldId="307"/>
            <ac:spMk id="2" creationId="{00000000-0000-0000-0000-000000000000}"/>
          </ac:spMkLst>
        </pc:spChg>
        <pc:spChg chg="mod">
          <ac:chgData name="Aaron Cao" userId="225b63c321d20964" providerId="LiveId" clId="{FCBEE9D5-0C01-42F5-9EBB-FE64D28840BC}" dt="2018-08-26T21:36:20.167" v="566" actId="14100"/>
          <ac:spMkLst>
            <pc:docMk/>
            <pc:sldMk cId="1923177262" sldId="307"/>
            <ac:spMk id="4" creationId="{00000000-0000-0000-0000-000000000000}"/>
          </ac:spMkLst>
        </pc:spChg>
        <pc:spChg chg="mod">
          <ac:chgData name="Aaron Cao" userId="225b63c321d20964" providerId="LiveId" clId="{FCBEE9D5-0C01-42F5-9EBB-FE64D28840BC}" dt="2018-08-26T21:49:45.242" v="791"/>
          <ac:spMkLst>
            <pc:docMk/>
            <pc:sldMk cId="1923177262" sldId="307"/>
            <ac:spMk id="8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225b63c321d20964/Public/Sx3_2018/FF_2017_results_DATA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'Weekly FAAB'!$C$1</c:f>
              <c:strCache>
                <c:ptCount val="1"/>
                <c:pt idx="0">
                  <c:v>FAAB Spend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'Weekly FAAB'!$C$2:$C$16</c:f>
              <c:numCache>
                <c:formatCode>General</c:formatCode>
                <c:ptCount val="15"/>
                <c:pt idx="0">
                  <c:v>180.0</c:v>
                </c:pt>
                <c:pt idx="1">
                  <c:v>63.0</c:v>
                </c:pt>
                <c:pt idx="2">
                  <c:v>103.0</c:v>
                </c:pt>
                <c:pt idx="3">
                  <c:v>143.0</c:v>
                </c:pt>
                <c:pt idx="4">
                  <c:v>152.0</c:v>
                </c:pt>
                <c:pt idx="5">
                  <c:v>57.0</c:v>
                </c:pt>
                <c:pt idx="6">
                  <c:v>76.0</c:v>
                </c:pt>
                <c:pt idx="7">
                  <c:v>114.0</c:v>
                </c:pt>
                <c:pt idx="8">
                  <c:v>10.0</c:v>
                </c:pt>
                <c:pt idx="9">
                  <c:v>48.0</c:v>
                </c:pt>
                <c:pt idx="10">
                  <c:v>32.0</c:v>
                </c:pt>
                <c:pt idx="11">
                  <c:v>25.0</c:v>
                </c:pt>
                <c:pt idx="12">
                  <c:v>29.0</c:v>
                </c:pt>
                <c:pt idx="13">
                  <c:v>5.0</c:v>
                </c:pt>
                <c:pt idx="14">
                  <c:v>34.0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B2-4403-B6CC-458914F9D8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064406648"/>
        <c:axId val="-206440328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'Weekly FAAB'!$B$1</c15:sqref>
                        </c15:formulaRef>
                      </c:ext>
                    </c:extLst>
                    <c:strCache>
                      <c:ptCount val="1"/>
                      <c:pt idx="0">
                        <c:v>Week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'Weekly FAAB'!$B$2:$B$16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</c:v>
                      </c:pt>
                      <c:pt idx="1">
                        <c:v>3</c:v>
                      </c:pt>
                      <c:pt idx="2">
                        <c:v>4</c:v>
                      </c:pt>
                      <c:pt idx="3">
                        <c:v>5</c:v>
                      </c:pt>
                      <c:pt idx="4">
                        <c:v>6</c:v>
                      </c:pt>
                      <c:pt idx="5">
                        <c:v>7</c:v>
                      </c:pt>
                      <c:pt idx="6">
                        <c:v>8</c:v>
                      </c:pt>
                      <c:pt idx="7">
                        <c:v>9</c:v>
                      </c:pt>
                      <c:pt idx="8">
                        <c:v>10</c:v>
                      </c:pt>
                      <c:pt idx="9">
                        <c:v>11</c:v>
                      </c:pt>
                      <c:pt idx="10">
                        <c:v>12</c:v>
                      </c:pt>
                      <c:pt idx="11">
                        <c:v>13</c:v>
                      </c:pt>
                      <c:pt idx="12">
                        <c:v>14</c:v>
                      </c:pt>
                      <c:pt idx="13">
                        <c:v>15</c:v>
                      </c:pt>
                      <c:pt idx="14">
                        <c:v>16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3B2-4403-B6CC-458914F9D82F}"/>
                  </c:ext>
                </c:extLst>
              </c15:ser>
            </c15:filteredBarSeries>
          </c:ext>
        </c:extLst>
      </c:barChart>
      <c:catAx>
        <c:axId val="-20644066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Week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4403288"/>
        <c:crosses val="autoZero"/>
        <c:auto val="1"/>
        <c:lblAlgn val="ctr"/>
        <c:lblOffset val="100"/>
        <c:noMultiLvlLbl val="0"/>
      </c:catAx>
      <c:valAx>
        <c:axId val="-2064403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Spend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440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ield Bk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_bg_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0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825" y="1168192"/>
            <a:ext cx="4128102" cy="2887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217313">
            <a:off x="-357087" y="2541622"/>
            <a:ext cx="5829300" cy="407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2927" y="2718600"/>
            <a:ext cx="3948499" cy="2951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477" y="2333257"/>
            <a:ext cx="4092736" cy="2810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486556">
            <a:off x="1944102" y="-557441"/>
            <a:ext cx="3602306" cy="2536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29010">
            <a:off x="483693" y="1260777"/>
            <a:ext cx="3063813" cy="1690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574585">
            <a:off x="2749727" y="2958890"/>
            <a:ext cx="3901440" cy="2599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470758">
            <a:off x="5080580" y="-844717"/>
            <a:ext cx="6038726" cy="402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827091">
            <a:off x="-578952" y="-914932"/>
            <a:ext cx="4303363" cy="2420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21255160">
            <a:off x="4218164" y="312083"/>
            <a:ext cx="2294446" cy="1447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5656">
            <a:off x="7108670" y="2082338"/>
            <a:ext cx="1785861" cy="2186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1299823">
            <a:off x="-493086" y="1507217"/>
            <a:ext cx="2052711" cy="246325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3742723" y="-3124067"/>
            <a:ext cx="16767941" cy="3124067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-1964885" y="5142479"/>
            <a:ext cx="13075223" cy="3690276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-4452686" y="-746088"/>
            <a:ext cx="4452686" cy="6158690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9144000" y="-360746"/>
            <a:ext cx="5736084" cy="6158690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00627" y="477876"/>
            <a:ext cx="8342746" cy="41877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99284" y="226799"/>
            <a:ext cx="8342746" cy="6377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Open Sans Cond Light"/>
                <a:cs typeface="Open Sans Cond Light"/>
              </a:rPr>
              <a:t>2016 Memories</a:t>
            </a:r>
          </a:p>
        </p:txBody>
      </p:sp>
    </p:spTree>
    <p:extLst>
      <p:ext uri="{BB962C8B-B14F-4D97-AF65-F5344CB8AC3E}">
        <p14:creationId xmlns:p14="http://schemas.microsoft.com/office/powerpoint/2010/main" val="249102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0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6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0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CD1C1-3B82-B144-B01A-A3AB97C24798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57600"/>
            <a:ext cx="91439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rgbClr val="FFFFFF"/>
                </a:solidFill>
                <a:latin typeface="Segoe UI"/>
                <a:cs typeface="Segoe UI"/>
              </a:rPr>
              <a:t>Sx3</a:t>
            </a:r>
          </a:p>
          <a:p>
            <a:pPr algn="ctr"/>
            <a:r>
              <a:rPr lang="en-US" sz="6000" dirty="0">
                <a:solidFill>
                  <a:srgbClr val="FFFFFF"/>
                </a:solidFill>
                <a:latin typeface="Segoe UI"/>
                <a:cs typeface="Segoe UI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72057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2395" y="1252152"/>
            <a:ext cx="3757592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Segoe UI"/>
                <a:cs typeface="Segoe UI"/>
              </a:rPr>
              <a:t>Rodgers is Down</a:t>
            </a:r>
          </a:p>
          <a:p>
            <a:pPr algn="ctr"/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Week 6</a:t>
            </a:r>
          </a:p>
          <a:p>
            <a:pPr algn="ctr"/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Breaks collarbone</a:t>
            </a:r>
          </a:p>
          <a:p>
            <a:pPr algn="ctr"/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Albert’s 1</a:t>
            </a:r>
            <a:r>
              <a:rPr lang="en-US" baseline="30000" dirty="0" smtClean="0">
                <a:latin typeface="Segoe UI"/>
                <a:cs typeface="Segoe UI"/>
              </a:rPr>
              <a:t>st</a:t>
            </a:r>
            <a:r>
              <a:rPr lang="en-US" dirty="0" smtClean="0">
                <a:latin typeface="Segoe UI"/>
                <a:cs typeface="Segoe UI"/>
              </a:rPr>
              <a:t> round busts.</a:t>
            </a:r>
          </a:p>
          <a:p>
            <a:pPr algn="ctr"/>
            <a:r>
              <a:rPr lang="en-US" dirty="0" smtClean="0">
                <a:latin typeface="Segoe UI"/>
                <a:cs typeface="Segoe UI"/>
              </a:rPr>
              <a:t>Aaron’s 1</a:t>
            </a:r>
            <a:r>
              <a:rPr lang="en-US" baseline="30000" dirty="0" smtClean="0">
                <a:latin typeface="Segoe UI"/>
                <a:cs typeface="Segoe UI"/>
              </a:rPr>
              <a:t>st</a:t>
            </a:r>
            <a:r>
              <a:rPr lang="en-US" dirty="0" smtClean="0">
                <a:latin typeface="Segoe UI"/>
                <a:cs typeface="Segoe UI"/>
              </a:rPr>
              <a:t> round (</a:t>
            </a:r>
            <a:r>
              <a:rPr lang="en-US" dirty="0" err="1" smtClean="0">
                <a:latin typeface="Segoe UI"/>
                <a:cs typeface="Segoe UI"/>
              </a:rPr>
              <a:t>Jordy</a:t>
            </a:r>
            <a:r>
              <a:rPr lang="en-US" dirty="0" smtClean="0">
                <a:latin typeface="Segoe UI"/>
                <a:cs typeface="Segoe UI"/>
              </a:rPr>
              <a:t>) busts.</a:t>
            </a:r>
          </a:p>
          <a:p>
            <a:pPr algn="ctr"/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The entire state of Wisconsin cries.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0794" y="276451"/>
            <a:ext cx="3089787" cy="5529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/>
                <a:cs typeface="Segoe UI"/>
              </a:rPr>
              <a:t>2017 Memories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11" y="1336348"/>
            <a:ext cx="3801280" cy="26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3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3671"/>
            <a:ext cx="9143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This Time it’s Different </a:t>
            </a:r>
          </a:p>
          <a:p>
            <a:pPr algn="ctr"/>
            <a:r>
              <a:rPr lang="en-US" sz="4400" dirty="0">
                <a:solidFill>
                  <a:srgbClr val="FFFFFF"/>
                </a:solidFill>
                <a:latin typeface="Segoe UI"/>
                <a:cs typeface="Segoe UI"/>
              </a:rPr>
              <a:t>… Most added players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558133"/>
              </p:ext>
            </p:extLst>
          </p:nvPr>
        </p:nvGraphicFramePr>
        <p:xfrm>
          <a:off x="1785598" y="1771014"/>
          <a:ext cx="5342121" cy="3135891"/>
        </p:xfrm>
        <a:graphic>
          <a:graphicData uri="http://schemas.openxmlformats.org/drawingml/2006/table">
            <a:tbl>
              <a:tblPr bandRow="1">
                <a:tableStyleId>{0660B408-B3CF-4A94-85FC-2B1E0A45F4A2}</a:tableStyleId>
              </a:tblPr>
              <a:tblGrid>
                <a:gridCol w="26724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96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Player</a:t>
                      </a: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# Times Added</a:t>
                      </a: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Danny </a:t>
                      </a:r>
                      <a:r>
                        <a:rPr lang="en-US" sz="1800" u="none" strike="noStrike" dirty="0" err="1">
                          <a:effectLst/>
                          <a:latin typeface="Calibri"/>
                          <a:cs typeface="Calibri"/>
                        </a:rPr>
                        <a:t>Amendola</a:t>
                      </a:r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  WR - 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  <a:latin typeface="Calibri"/>
                          <a:cs typeface="Calibri"/>
                        </a:rPr>
                        <a:t>Jameis</a:t>
                      </a:r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 Winston  QB - TB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Josh </a:t>
                      </a:r>
                      <a:r>
                        <a:rPr lang="en-US" sz="1800" u="none" strike="noStrike" dirty="0" err="1">
                          <a:effectLst/>
                          <a:latin typeface="Calibri"/>
                          <a:cs typeface="Calibri"/>
                        </a:rPr>
                        <a:t>McCown</a:t>
                      </a:r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  QB - NYJ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Brandon </a:t>
                      </a:r>
                      <a:r>
                        <a:rPr lang="en-US" sz="1800" u="none" strike="noStrike" dirty="0" err="1">
                          <a:effectLst/>
                          <a:latin typeface="Calibri"/>
                          <a:cs typeface="Calibri"/>
                        </a:rPr>
                        <a:t>LaFell</a:t>
                      </a:r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  WR - CIN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Charles Clay  TE - BUF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83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Eric </a:t>
                      </a:r>
                      <a:r>
                        <a:rPr lang="en-US" sz="1800" u="none" strike="noStrike" dirty="0" err="1">
                          <a:effectLst/>
                          <a:latin typeface="Calibri"/>
                          <a:cs typeface="Calibri"/>
                        </a:rPr>
                        <a:t>Ebron</a:t>
                      </a:r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  TE - DET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83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Jared Goff  QB - LA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Josh </a:t>
                      </a:r>
                      <a:r>
                        <a:rPr lang="en-US" sz="1800" u="none" strike="noStrike" dirty="0" err="1">
                          <a:effectLst/>
                          <a:latin typeface="Calibri"/>
                          <a:cs typeface="Calibri"/>
                        </a:rPr>
                        <a:t>Doctson</a:t>
                      </a:r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  WR - WAS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Robert Woods  WR - LA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9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Tyler </a:t>
                      </a:r>
                      <a:r>
                        <a:rPr lang="en-US" sz="1800" u="none" strike="noStrike" dirty="0" err="1">
                          <a:effectLst/>
                          <a:latin typeface="Calibri"/>
                          <a:cs typeface="Calibri"/>
                        </a:rPr>
                        <a:t>Kroft</a:t>
                      </a:r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  TE - CIN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0761" marR="10761" marT="10761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150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FAABulous … 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Best Waiver Buys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422907"/>
              </p:ext>
            </p:extLst>
          </p:nvPr>
        </p:nvGraphicFramePr>
        <p:xfrm>
          <a:off x="318995" y="1158198"/>
          <a:ext cx="8502097" cy="34329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794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1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65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6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42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4133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0363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FAAB Spend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Week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Finish POS Rank</a:t>
                      </a:r>
                      <a:endParaRPr lang="en-US" sz="1400" b="1" i="0" u="none" strike="noStrike" dirty="0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Finish Pts</a:t>
                      </a:r>
                      <a:endParaRPr lang="en-US" sz="1400" b="1" i="0" u="none" strike="noStrike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</a:t>
                      </a:r>
                      <a:endParaRPr lang="en-US" sz="1400" b="1" i="0" u="none" strike="noStrike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Evan Engram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173.6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Peaches n' Kareem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Jack Doyle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Califlatulation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Jared Goff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309.76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The Whitness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0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Benjamin Watson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137.2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Don't Stop Bell </a:t>
                      </a:r>
                      <a:r>
                        <a:rPr lang="en-US" sz="1600" u="none" strike="noStrike" dirty="0" err="1">
                          <a:effectLst/>
                        </a:rPr>
                        <a:t>Le'Veon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Eric Ebron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132.4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FALCON PUNCH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Keenum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274.38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Don't Stop Bell </a:t>
                      </a:r>
                      <a:r>
                        <a:rPr lang="en-US" sz="1600" u="none" strike="noStrike" dirty="0" err="1">
                          <a:effectLst/>
                        </a:rPr>
                        <a:t>Le'Veon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Robby Anderson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Califlatulation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Nelson </a:t>
                      </a:r>
                      <a:r>
                        <a:rPr lang="en-US" sz="1600" u="none" strike="noStrike" dirty="0" err="1">
                          <a:effectLst/>
                        </a:rPr>
                        <a:t>Agholor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197.5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Soul-ly Guessing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Devin Funchess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FALCON PUNCH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0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Deshaun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Watson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196.86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Bowember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the Ty-tons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06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9641" y="989667"/>
            <a:ext cx="422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Segoe UI"/>
                <a:cs typeface="Segoe UI"/>
              </a:rPr>
              <a:t>Deshaun</a:t>
            </a:r>
            <a:r>
              <a:rPr lang="en-US" sz="1400" dirty="0" smtClean="0">
                <a:latin typeface="Segoe UI"/>
                <a:cs typeface="Segoe UI"/>
              </a:rPr>
              <a:t> Watson</a:t>
            </a:r>
          </a:p>
          <a:p>
            <a:pPr algn="ctr"/>
            <a:endParaRPr lang="en-US" sz="700" dirty="0">
              <a:latin typeface="Segoe UI"/>
              <a:cs typeface="Segoe UI"/>
            </a:endParaRPr>
          </a:p>
          <a:p>
            <a:pPr algn="ctr"/>
            <a:r>
              <a:rPr lang="en-US" sz="1400" dirty="0" smtClean="0">
                <a:latin typeface="Segoe UI"/>
                <a:cs typeface="Segoe UI"/>
              </a:rPr>
              <a:t>Lights the NFL on fire…</a:t>
            </a:r>
            <a:endParaRPr lang="en-US" sz="1400" dirty="0">
              <a:latin typeface="Segoe UI"/>
              <a:cs typeface="Segoe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0794" y="276451"/>
            <a:ext cx="3089787" cy="5529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/>
                <a:cs typeface="Segoe UI"/>
              </a:rPr>
              <a:t>2017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615" y="1517486"/>
            <a:ext cx="3205456" cy="212094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067130"/>
              </p:ext>
            </p:extLst>
          </p:nvPr>
        </p:nvGraphicFramePr>
        <p:xfrm>
          <a:off x="579641" y="1728331"/>
          <a:ext cx="432451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51"/>
                <a:gridCol w="432451"/>
                <a:gridCol w="432451"/>
                <a:gridCol w="432451"/>
                <a:gridCol w="432451"/>
                <a:gridCol w="432451"/>
                <a:gridCol w="432451"/>
                <a:gridCol w="432451"/>
                <a:gridCol w="432451"/>
                <a:gridCol w="432451"/>
              </a:tblGrid>
              <a:tr h="24221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Week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Arial Narrow"/>
                          <a:cs typeface="Arial Narrow"/>
                        </a:rPr>
                        <a:t>Att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Comp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Arial Narrow"/>
                          <a:cs typeface="Arial Narrow"/>
                        </a:rPr>
                        <a:t>Yds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TD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Arial Narrow"/>
                          <a:cs typeface="Arial Narrow"/>
                        </a:rPr>
                        <a:t>Int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Arial Narrow"/>
                          <a:cs typeface="Arial Narrow"/>
                        </a:rPr>
                        <a:t>Sck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Arial Narrow"/>
                          <a:cs typeface="Arial Narrow"/>
                        </a:rPr>
                        <a:t>Ru</a:t>
                      </a:r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 TD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Arial Narrow"/>
                          <a:cs typeface="Arial Narrow"/>
                        </a:rPr>
                        <a:t>Fum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Arial Narrow"/>
                          <a:cs typeface="Arial Narrow"/>
                        </a:rPr>
                        <a:t>Pts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2388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102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4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5.68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2388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24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125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17.7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2388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301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21.1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2388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4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34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283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4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39.7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2388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16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261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45.5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2388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6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17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29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225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27.3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2388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8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19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30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402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4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5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Narrow"/>
                          <a:cs typeface="Arial Narrow"/>
                        </a:rPr>
                        <a:t>39.7</a:t>
                      </a:r>
                      <a:endParaRPr lang="en-US" sz="10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79641" y="4021477"/>
            <a:ext cx="4226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Segoe UI"/>
                <a:cs typeface="Segoe UI"/>
              </a:rPr>
              <a:t>Week 8 tears his ACL… in practice</a:t>
            </a:r>
            <a:endParaRPr lang="en-US" sz="14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4445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3671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Segoe UI"/>
                <a:cs typeface="Segoe UI"/>
              </a:rPr>
              <a:t>Not So FAABulous </a:t>
            </a:r>
            <a:r>
              <a:rPr lang="en-US" sz="4000" dirty="0">
                <a:solidFill>
                  <a:srgbClr val="FFFFFF"/>
                </a:solidFill>
                <a:latin typeface="Segoe UI"/>
                <a:cs typeface="Segoe UI"/>
              </a:rPr>
              <a:t>… </a:t>
            </a:r>
            <a:r>
              <a:rPr lang="en-US" sz="3600" dirty="0">
                <a:solidFill>
                  <a:srgbClr val="FFFFFF"/>
                </a:solidFill>
                <a:latin typeface="Segoe UI"/>
                <a:cs typeface="Segoe UI"/>
              </a:rPr>
              <a:t>Worst Waiver Buys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737363"/>
              </p:ext>
            </p:extLst>
          </p:nvPr>
        </p:nvGraphicFramePr>
        <p:xfrm>
          <a:off x="457200" y="1114439"/>
          <a:ext cx="8251577" cy="3408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14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49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1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31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79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592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40852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rgbClr val="FFFFFF"/>
                          </a:solidFill>
                          <a:effectLst/>
                        </a:rPr>
                        <a:t>FAAB Spend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Week</a:t>
                      </a: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Finish POS Rank</a:t>
                      </a:r>
                      <a:endParaRPr lang="en-US" sz="1600" b="1" i="0" u="none" strike="noStrike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Finish Pts</a:t>
                      </a:r>
                      <a:endParaRPr lang="en-US" sz="1600" b="1" i="0" u="none" strike="noStrike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</a:t>
                      </a:r>
                      <a:endParaRPr lang="en-US" sz="1600" b="1" i="0" u="none" strike="noStrike">
                        <a:solidFill>
                          <a:srgbClr val="777777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Amari</a:t>
                      </a:r>
                      <a:r>
                        <a:rPr lang="en-US" sz="1800" u="none" strike="noStrike" dirty="0">
                          <a:effectLst/>
                        </a:rPr>
                        <a:t> Cooper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165.4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Mohante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Jalen</a:t>
                      </a:r>
                      <a:r>
                        <a:rPr lang="en-US" sz="1800" u="none" strike="noStrike" dirty="0">
                          <a:effectLst/>
                        </a:rPr>
                        <a:t> Richard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97.9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Califlatulation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Aaron Jones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Bowember the Ty-tons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Andre Ellington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The Sharknados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Trevor Siemian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123.1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Califlatulation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Austin Ekeler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The Sharknados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Rob Kelley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43.84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Soul-ly Guessing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Alfred Morris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73.2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Peaches n' Kareem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Bennie Fowler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555555"/>
                        </a:solidFill>
                        <a:effectLst/>
                        <a:latin typeface="Arial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82.24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Soul-</a:t>
                      </a:r>
                      <a:r>
                        <a:rPr lang="en-US" sz="1800" u="none" strike="noStrike" dirty="0" err="1">
                          <a:effectLst/>
                        </a:rPr>
                        <a:t>ly</a:t>
                      </a:r>
                      <a:r>
                        <a:rPr lang="en-US" sz="1800" u="none" strike="noStrike" dirty="0">
                          <a:effectLst/>
                        </a:rPr>
                        <a:t> Guessing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50" marR="12450" marT="1245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83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985" y="1231710"/>
            <a:ext cx="375759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/>
                <a:cs typeface="Segoe UI"/>
              </a:rPr>
              <a:t>Leading into week 2…  </a:t>
            </a:r>
          </a:p>
          <a:p>
            <a:pPr algn="ctr"/>
            <a:endParaRPr lang="en-US" sz="800" dirty="0">
              <a:latin typeface="Segoe UI"/>
              <a:cs typeface="Segoe UI"/>
            </a:endParaRPr>
          </a:p>
          <a:p>
            <a:pPr algn="ctr"/>
            <a:r>
              <a:rPr lang="en-US" dirty="0">
                <a:latin typeface="Segoe UI"/>
                <a:cs typeface="Segoe UI"/>
              </a:rPr>
              <a:t>The very first waiver transaction of the year…</a:t>
            </a:r>
          </a:p>
          <a:p>
            <a:pPr algn="ctr"/>
            <a:endParaRPr lang="en-US" sz="800" dirty="0">
              <a:latin typeface="Segoe UI"/>
              <a:cs typeface="Segoe UI"/>
            </a:endParaRPr>
          </a:p>
          <a:p>
            <a:pPr algn="ctr"/>
            <a:r>
              <a:rPr lang="en-US" dirty="0">
                <a:latin typeface="Segoe UI"/>
                <a:cs typeface="Segoe UI"/>
              </a:rPr>
              <a:t>Jeff buys </a:t>
            </a:r>
            <a:r>
              <a:rPr lang="en-US" dirty="0" err="1">
                <a:latin typeface="Segoe UI"/>
                <a:cs typeface="Segoe UI"/>
              </a:rPr>
              <a:t>Tarik</a:t>
            </a:r>
            <a:r>
              <a:rPr lang="en-US" dirty="0">
                <a:latin typeface="Segoe UI"/>
                <a:cs typeface="Segoe UI"/>
              </a:rPr>
              <a:t> Cohen…</a:t>
            </a:r>
          </a:p>
          <a:p>
            <a:pPr algn="ctr"/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sz="3200" b="1" dirty="0">
                <a:latin typeface="Segoe UI"/>
                <a:cs typeface="Segoe UI"/>
              </a:rPr>
              <a:t>for $100</a:t>
            </a:r>
          </a:p>
          <a:p>
            <a:pPr algn="ctr"/>
            <a:endParaRPr lang="en-US" sz="3200" b="1" dirty="0">
              <a:latin typeface="Segoe UI"/>
              <a:cs typeface="Segoe UI"/>
            </a:endParaRPr>
          </a:p>
          <a:p>
            <a:pPr algn="ctr"/>
            <a:r>
              <a:rPr lang="en-US" dirty="0">
                <a:latin typeface="Segoe UI"/>
                <a:cs typeface="Segoe UI"/>
              </a:rPr>
              <a:t>… then he dropped him week 11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0794" y="276451"/>
            <a:ext cx="3089787" cy="5529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/>
                <a:cs typeface="Segoe UI"/>
              </a:rPr>
              <a:t>2017 Memories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425" r="18134"/>
          <a:stretch/>
        </p:blipFill>
        <p:spPr>
          <a:xfrm>
            <a:off x="4820922" y="1235389"/>
            <a:ext cx="3386747" cy="29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FAAB … 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Weekly Spend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90D91BCC-A91E-40E4-B0B1-B6AD0151CE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4438173"/>
              </p:ext>
            </p:extLst>
          </p:nvPr>
        </p:nvGraphicFramePr>
        <p:xfrm>
          <a:off x="560614" y="830997"/>
          <a:ext cx="8022771" cy="4186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FAAB … 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Total Year Spends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BB7833A-1A89-4B8D-886F-0311D3813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41655"/>
              </p:ext>
            </p:extLst>
          </p:nvPr>
        </p:nvGraphicFramePr>
        <p:xfrm>
          <a:off x="1860444" y="1240639"/>
          <a:ext cx="5423110" cy="363691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12839">
                  <a:extLst>
                    <a:ext uri="{9D8B030D-6E8A-4147-A177-3AD203B41FA5}">
                      <a16:colId xmlns:a16="http://schemas.microsoft.com/office/drawing/2014/main" xmlns="" val="934009521"/>
                    </a:ext>
                  </a:extLst>
                </a:gridCol>
                <a:gridCol w="2410271">
                  <a:extLst>
                    <a:ext uri="{9D8B030D-6E8A-4147-A177-3AD203B41FA5}">
                      <a16:colId xmlns:a16="http://schemas.microsoft.com/office/drawing/2014/main" xmlns="" val="288872003"/>
                    </a:ext>
                  </a:extLst>
                </a:gridCol>
              </a:tblGrid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Spender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Year Spend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2760234177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Cinna</a:t>
                      </a:r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- a poet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$110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2472311446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Bowember</a:t>
                      </a:r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the Ty-tons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646551295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Don't Stop Bell </a:t>
                      </a:r>
                      <a:r>
                        <a:rPr lang="en-US" sz="1800" u="none" strike="noStrike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Le'Veon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038581666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FALCON PUNCH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2263502090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Marquette Steamer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1998762387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Soul-</a:t>
                      </a:r>
                      <a:r>
                        <a:rPr lang="en-US" sz="1800" u="none" strike="noStrike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ly</a:t>
                      </a:r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Guessing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1920952503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Dorsal </a:t>
                      </a:r>
                      <a:r>
                        <a:rPr lang="en-US" sz="1800" u="none" strike="noStrike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Levens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$87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1504830464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Peaches n' Kareem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$85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521747204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Mohante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766965887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Califlatulation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886383549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Whitness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383247798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Sharknados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2681487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88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749" y="970151"/>
            <a:ext cx="3421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Segoe UI"/>
                <a:cs typeface="Segoe UI"/>
              </a:rPr>
              <a:t>20+ Point  Players Left on Bench: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Start / Sit Fails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1015" y="907107"/>
            <a:ext cx="3421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Segoe UI"/>
                <a:cs typeface="Segoe UI"/>
              </a:rPr>
              <a:t>Most Points Left on Bench: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52E2E37-C17F-41F1-A0CB-467A8054C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049611"/>
              </p:ext>
            </p:extLst>
          </p:nvPr>
        </p:nvGraphicFramePr>
        <p:xfrm>
          <a:off x="293749" y="1522373"/>
          <a:ext cx="3421304" cy="324067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60252">
                  <a:extLst>
                    <a:ext uri="{9D8B030D-6E8A-4147-A177-3AD203B41FA5}">
                      <a16:colId xmlns:a16="http://schemas.microsoft.com/office/drawing/2014/main" xmlns="" val="452422016"/>
                    </a:ext>
                  </a:extLst>
                </a:gridCol>
                <a:gridCol w="1160138">
                  <a:extLst>
                    <a:ext uri="{9D8B030D-6E8A-4147-A177-3AD203B41FA5}">
                      <a16:colId xmlns:a16="http://schemas.microsoft.com/office/drawing/2014/main" xmlns="" val="1086071877"/>
                    </a:ext>
                  </a:extLst>
                </a:gridCol>
                <a:gridCol w="1100914">
                  <a:extLst>
                    <a:ext uri="{9D8B030D-6E8A-4147-A177-3AD203B41FA5}">
                      <a16:colId xmlns:a16="http://schemas.microsoft.com/office/drawing/2014/main" xmlns="" val="2393800379"/>
                    </a:ext>
                  </a:extLst>
                </a:gridCol>
              </a:tblGrid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Owner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 of Times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Points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4196691413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Jeff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303.2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1178375814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Andrew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987842656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Albert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265.02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2578906482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Jim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303.82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2233547277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Whitney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270.88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110100645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197.52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1371481307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Bobby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242.4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268711524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Aaron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165.5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2124339001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Kurt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196.5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4044856143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148.42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419387485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Jake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118.4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1304968299"/>
                  </a:ext>
                </a:extLst>
              </a:tr>
              <a:tr h="201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Trevor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xmlns="" val="343759475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BDDE5B6-1AA2-40EC-B3CB-618C5D0A5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696677"/>
              </p:ext>
            </p:extLst>
          </p:nvPr>
        </p:nvGraphicFramePr>
        <p:xfrm>
          <a:off x="4291234" y="1282534"/>
          <a:ext cx="4482472" cy="37203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20618">
                  <a:extLst>
                    <a:ext uri="{9D8B030D-6E8A-4147-A177-3AD203B41FA5}">
                      <a16:colId xmlns:a16="http://schemas.microsoft.com/office/drawing/2014/main" xmlns="" val="4166906384"/>
                    </a:ext>
                  </a:extLst>
                </a:gridCol>
                <a:gridCol w="1120618">
                  <a:extLst>
                    <a:ext uri="{9D8B030D-6E8A-4147-A177-3AD203B41FA5}">
                      <a16:colId xmlns:a16="http://schemas.microsoft.com/office/drawing/2014/main" xmlns="" val="1274141928"/>
                    </a:ext>
                  </a:extLst>
                </a:gridCol>
                <a:gridCol w="1120618">
                  <a:extLst>
                    <a:ext uri="{9D8B030D-6E8A-4147-A177-3AD203B41FA5}">
                      <a16:colId xmlns:a16="http://schemas.microsoft.com/office/drawing/2014/main" xmlns="" val="662137334"/>
                    </a:ext>
                  </a:extLst>
                </a:gridCol>
                <a:gridCol w="1120618">
                  <a:extLst>
                    <a:ext uri="{9D8B030D-6E8A-4147-A177-3AD203B41FA5}">
                      <a16:colId xmlns:a16="http://schemas.microsoft.com/office/drawing/2014/main" xmlns="" val="2064147055"/>
                    </a:ext>
                  </a:extLst>
                </a:gridCol>
              </a:tblGrid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Week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Owner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Player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Points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548507572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Jim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Alex Smith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48.14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014355053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Bobby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Amari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1341648123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Jim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Diggs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39.8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829696330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Andrew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D. Watson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39.78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506185971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Whitney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Big Ben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36.96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234703527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Bobby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Dak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36.58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2976766356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Whitney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Goff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35.84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524714800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Jim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Alex Smith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35.68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817434380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Bobby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Fitz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34.9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4039727381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Albert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JuJu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34.8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1986753712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Whitney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Big Ben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34.74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26786222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Jim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Alex Smith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33.86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473513939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Jeff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Stills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33.5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1093862287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Andrew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Foles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33.48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1737571752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Kurt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Cousins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32.98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4016146216"/>
                  </a:ext>
                </a:extLst>
              </a:tr>
              <a:tr h="135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Whitney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Jordan Howard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32.6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829120400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Albert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Bortles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32.04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580207381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Bill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Bilal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176588300"/>
                  </a:ext>
                </a:extLst>
              </a:tr>
              <a:tr h="135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Andrew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Chris Thompson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31.8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457857085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Trevor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Eli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31.72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281856798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Andrew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Hundley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31.7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2192514751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Jeff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Keenum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31.28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1314727903"/>
                  </a:ext>
                </a:extLst>
              </a:tr>
              <a:tr h="135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Jim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Jamaal Williams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208583807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Kurt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Gio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30.8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777076528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Sam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McKinnon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30.64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581354858"/>
                  </a:ext>
                </a:extLst>
              </a:tr>
              <a:tr h="135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Bobby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Davante Adams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30.4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3192310703"/>
                  </a:ext>
                </a:extLst>
              </a:tr>
              <a:tr h="104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Albert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Bortles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30.06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918" marR="2918" marT="2918" marB="0" anchor="b"/>
                </a:tc>
                <a:extLst>
                  <a:ext uri="{0D108BD9-81ED-4DB2-BD59-A6C34878D82A}">
                    <a16:rowId xmlns:a16="http://schemas.microsoft.com/office/drawing/2014/main" xmlns="" val="4194023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16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2017 Trades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307" y="1319798"/>
            <a:ext cx="84582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Matt Ryan (QB15) to Trevor … 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James White (RB38) to Jake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Week 3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Isaiah Crowell (RB33) + </a:t>
            </a:r>
            <a:r>
              <a:rPr lang="en-US" sz="240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Dak</a:t>
            </a:r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(QB12) to Bobby … 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Larry Fitz (WR4) to Kurt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Week 4</a:t>
            </a:r>
          </a:p>
        </p:txBody>
      </p:sp>
    </p:spTree>
    <p:extLst>
      <p:ext uri="{BB962C8B-B14F-4D97-AF65-F5344CB8AC3E}">
        <p14:creationId xmlns:p14="http://schemas.microsoft.com/office/powerpoint/2010/main" val="331157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Sx3 6</a:t>
            </a:r>
            <a:r>
              <a:rPr lang="en-US" sz="4800" baseline="30000" dirty="0">
                <a:solidFill>
                  <a:srgbClr val="FFFFFF"/>
                </a:solidFill>
                <a:latin typeface="Segoe UI"/>
                <a:cs typeface="Segoe UI"/>
              </a:rPr>
              <a:t>th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 Anniversary!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34" y="1094843"/>
            <a:ext cx="159959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2013</a:t>
            </a:r>
          </a:p>
          <a:p>
            <a:pPr algn="ctr"/>
            <a:endParaRPr lang="en-US" sz="6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Segoe UI"/>
                <a:cs typeface="Segoe UI"/>
              </a:rPr>
              <a:t>Champ 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D’Glester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(Joey)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nd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Majik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Jake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rd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Team PRISM (Trevor)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Toilet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Public Enemies (Bobby C)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1270" y="1094843"/>
            <a:ext cx="159959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2014</a:t>
            </a:r>
          </a:p>
          <a:p>
            <a:pPr algn="ctr"/>
            <a:endParaRPr lang="en-US" sz="6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Segoe UI"/>
                <a:cs typeface="Segoe UI"/>
              </a:rPr>
              <a:t>Champ 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Whitness</a:t>
            </a:r>
            <a:endParaRPr lang="en-US" sz="1400" dirty="0">
              <a:solidFill>
                <a:srgbClr val="FFFF00"/>
              </a:solidFill>
              <a:latin typeface="Segoe UI"/>
              <a:cs typeface="Segoe UI"/>
            </a:endParaRP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nd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Lady Capulet (Kurt)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rd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Cinderella Diapers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(Andrew)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Toilet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The Knights Who Say </a:t>
            </a:r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GiovaNI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(Bear)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8387" y="1094843"/>
            <a:ext cx="1599595" cy="3647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2015</a:t>
            </a:r>
          </a:p>
          <a:p>
            <a:pPr algn="ctr"/>
            <a:endParaRPr lang="en-US" sz="6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Segoe UI"/>
                <a:cs typeface="Segoe UI"/>
              </a:rPr>
              <a:t>Champ 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Sharknados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(Albert)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nd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Points Dot Points (Aaron)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rd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Gerby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The Mole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(Sophie)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Toilet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Soul-Less Inferno (Sam)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765" y="1094843"/>
            <a:ext cx="138774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2016</a:t>
            </a:r>
          </a:p>
          <a:p>
            <a:pPr algn="ctr"/>
            <a:endParaRPr lang="en-US" sz="6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Segoe UI"/>
                <a:cs typeface="Segoe UI"/>
              </a:rPr>
              <a:t>Champ 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Mohante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nd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Whitness</a:t>
            </a:r>
            <a:endParaRPr lang="en-US" sz="1400" dirty="0">
              <a:solidFill>
                <a:srgbClr val="FFFF00"/>
              </a:solidFill>
              <a:latin typeface="Segoe UI"/>
              <a:cs typeface="Segoe UI"/>
            </a:endParaRP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rd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One Chicken I Lost It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(Andrew)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Toilet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DaByrds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(Jim)</a:t>
            </a:r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7909" y="1094843"/>
            <a:ext cx="1387744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2017</a:t>
            </a:r>
          </a:p>
          <a:p>
            <a:pPr algn="ctr"/>
            <a:endParaRPr lang="en-US" sz="6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Segoe UI"/>
                <a:cs typeface="Segoe UI"/>
              </a:rPr>
              <a:t>Champ 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Falcon Punch (Bill)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nd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Marquette Steamer (Jim)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3</a:t>
            </a:r>
            <a:r>
              <a:rPr lang="en-US" sz="1400" baseline="30000" dirty="0">
                <a:solidFill>
                  <a:srgbClr val="FFFFFF"/>
                </a:solidFill>
                <a:latin typeface="Segoe UI"/>
                <a:cs typeface="Segoe UI"/>
              </a:rPr>
              <a:t>rd</a:t>
            </a:r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</a:p>
          <a:p>
            <a:pPr algn="ctr"/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Cinna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– a - Poet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(Kurt)</a:t>
            </a:r>
          </a:p>
          <a:p>
            <a:pPr algn="ctr"/>
            <a:endParaRPr lang="en-US" sz="5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Segoe UI"/>
                <a:cs typeface="Segoe UI"/>
              </a:rPr>
              <a:t>Toilet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Soul-</a:t>
            </a:r>
            <a:r>
              <a:rPr lang="en-US" sz="1400" dirty="0" err="1">
                <a:solidFill>
                  <a:srgbClr val="FFFF00"/>
                </a:solidFill>
                <a:latin typeface="Segoe UI"/>
                <a:cs typeface="Segoe UI"/>
              </a:rPr>
              <a:t>ly</a:t>
            </a:r>
            <a:r>
              <a:rPr lang="en-US" sz="1400" dirty="0">
                <a:solidFill>
                  <a:srgbClr val="FFFF00"/>
                </a:solidFill>
                <a:latin typeface="Segoe UI"/>
                <a:cs typeface="Segoe UI"/>
              </a:rPr>
              <a:t> Guessing</a:t>
            </a:r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3019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331" y="1069643"/>
            <a:ext cx="76684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$50 - Most Points for a Single Started Player in a Single Week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Julio Jones - </a:t>
            </a:r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Week 12 – 55.3 Points - Andrew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$50 - Most Points Scored by a Team in a Single Week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Week 3 – 179.8 Points - Bill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$50 - Most Points Scored Over the Reg Season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1647.06 Points – 126.69 Per Week Average! – Bill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$25 - Closest Margin of Victory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 - Lost week 3 to Jim by 0.72 </a:t>
            </a:r>
            <a:r>
              <a:rPr lang="en-US" sz="2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points</a:t>
            </a:r>
            <a:endParaRPr lang="en-US" sz="2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Mini Games</a:t>
            </a:r>
          </a:p>
        </p:txBody>
      </p:sp>
    </p:spTree>
    <p:extLst>
      <p:ext uri="{BB962C8B-B14F-4D97-AF65-F5344CB8AC3E}">
        <p14:creationId xmlns:p14="http://schemas.microsoft.com/office/powerpoint/2010/main" val="1877657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19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  <a:latin typeface="Segoe UI"/>
                <a:cs typeface="Segoe UI"/>
              </a:rPr>
              <a:t>2018</a:t>
            </a:r>
            <a:endParaRPr lang="en-US" sz="72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40" t="25866" r="12907" b="24922"/>
          <a:stretch/>
        </p:blipFill>
        <p:spPr>
          <a:xfrm>
            <a:off x="1529219" y="1330420"/>
            <a:ext cx="6090429" cy="313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31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85012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Schedule Randomizer</a:t>
            </a:r>
          </a:p>
        </p:txBody>
      </p:sp>
    </p:spTree>
    <p:extLst>
      <p:ext uri="{BB962C8B-B14F-4D97-AF65-F5344CB8AC3E}">
        <p14:creationId xmlns:p14="http://schemas.microsoft.com/office/powerpoint/2010/main" val="1034432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748" y="1367129"/>
            <a:ext cx="85273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$100 Budget per Owner per Year</a:t>
            </a:r>
          </a:p>
          <a:p>
            <a:pPr algn="ctr"/>
            <a:endParaRPr lang="en-US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Waivers process approximately 3am EST on Wednesday morning (Tuesday night)</a:t>
            </a:r>
          </a:p>
          <a:p>
            <a:pPr algn="ctr"/>
            <a:endParaRPr lang="en-US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2 owners bid the same, priority goes to the person who is lower in the league rankings</a:t>
            </a:r>
          </a:p>
          <a:p>
            <a:pPr algn="ctr"/>
            <a:endParaRPr lang="en-US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you bid more than the 2</a:t>
            </a:r>
            <a:r>
              <a:rPr lang="en-US" b="1" baseline="30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US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highest person, ALL of what you bid is deducted</a:t>
            </a:r>
          </a:p>
          <a:p>
            <a:pPr algn="ctr"/>
            <a:endParaRPr lang="en-US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may trade FAAB budget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 FAAB Rules &amp; Process</a:t>
            </a:r>
          </a:p>
        </p:txBody>
      </p:sp>
    </p:spTree>
    <p:extLst>
      <p:ext uri="{BB962C8B-B14F-4D97-AF65-F5344CB8AC3E}">
        <p14:creationId xmlns:p14="http://schemas.microsoft.com/office/powerpoint/2010/main" val="335137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Trade Trade Trade!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92" y="1211625"/>
            <a:ext cx="89520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Processed immediately</a:t>
            </a:r>
          </a:p>
          <a:p>
            <a:pPr algn="ctr"/>
            <a:endParaRPr lang="en-US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No Veto Vote</a:t>
            </a:r>
          </a:p>
          <a:p>
            <a:pPr lvl="1" algn="ctr"/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All trades are approved, so long as there’s no collusion-y cheating/tanking.</a:t>
            </a:r>
          </a:p>
          <a:p>
            <a:pPr lvl="1" algn="ctr"/>
            <a:endParaRPr lang="en-US" dirty="0">
              <a:solidFill>
                <a:srgbClr val="FFFFFF"/>
              </a:solidFill>
              <a:latin typeface="Segoe UI"/>
              <a:cs typeface="Segoe UI"/>
            </a:endParaRPr>
          </a:p>
          <a:p>
            <a:pPr lvl="1" algn="ctr"/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Doesn’t matter if anyone feels the trade is lopsided, or otherwise dislikes it.</a:t>
            </a:r>
          </a:p>
          <a:p>
            <a:pPr algn="ctr"/>
            <a:endParaRPr lang="en-US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Be communicative and try to respond quickly to proposals</a:t>
            </a:r>
          </a:p>
          <a:p>
            <a:pPr algn="ctr"/>
            <a:endParaRPr lang="en-US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Trade Deadline:  Friday, November 23, 2018</a:t>
            </a:r>
          </a:p>
        </p:txBody>
      </p:sp>
    </p:spTree>
    <p:extLst>
      <p:ext uri="{BB962C8B-B14F-4D97-AF65-F5344CB8AC3E}">
        <p14:creationId xmlns:p14="http://schemas.microsoft.com/office/powerpoint/2010/main" val="2344235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Next Year’s Draft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748" y="1056122"/>
            <a:ext cx="85273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Segoe UI"/>
                <a:cs typeface="Segoe UI"/>
              </a:rPr>
              <a:t>?????</a:t>
            </a:r>
          </a:p>
          <a:p>
            <a:pPr algn="ctr"/>
            <a:endParaRPr lang="en-US" sz="32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Segoe UI"/>
                <a:cs typeface="Segoe UI"/>
              </a:rPr>
              <a:t>Do it in person?  </a:t>
            </a:r>
          </a:p>
          <a:p>
            <a:pPr algn="ctr"/>
            <a:endParaRPr lang="en-US" sz="32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Segoe UI"/>
                <a:cs typeface="Segoe UI"/>
              </a:rPr>
              <a:t>Do it 1 week earlier, so Jim can make it (he has a standing Europe </a:t>
            </a:r>
            <a:r>
              <a:rPr lang="en-US" sz="3200" dirty="0" err="1">
                <a:solidFill>
                  <a:srgbClr val="FFFFFF"/>
                </a:solidFill>
                <a:latin typeface="Segoe UI"/>
                <a:cs typeface="Segoe UI"/>
              </a:rPr>
              <a:t>vaca</a:t>
            </a:r>
            <a:r>
              <a:rPr lang="en-US" sz="3200" dirty="0">
                <a:solidFill>
                  <a:srgbClr val="FFFFFF"/>
                </a:solidFill>
                <a:latin typeface="Segoe UI"/>
                <a:cs typeface="Segoe UI"/>
              </a:rPr>
              <a:t> every Labor Day)???</a:t>
            </a:r>
          </a:p>
        </p:txBody>
      </p:sp>
    </p:spTree>
    <p:extLst>
      <p:ext uri="{BB962C8B-B14F-4D97-AF65-F5344CB8AC3E}">
        <p14:creationId xmlns:p14="http://schemas.microsoft.com/office/powerpoint/2010/main" val="1698493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CA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 Cond Light"/>
              <a:cs typeface="Open Sans Con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642" y="3395049"/>
            <a:ext cx="328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Segoe UI"/>
                <a:cs typeface="Segoe UI"/>
              </a:rPr>
              <a:t>Jim sucked 2 years ago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2870" y="227457"/>
            <a:ext cx="2612417" cy="447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/>
                <a:cs typeface="Segoe UI"/>
              </a:rPr>
              <a:t>Big Ben – QB 15</a:t>
            </a:r>
          </a:p>
          <a:p>
            <a:r>
              <a:rPr lang="en-US" dirty="0">
                <a:latin typeface="Segoe UI"/>
                <a:cs typeface="Segoe UI"/>
              </a:rPr>
              <a:t>Cam – QB 19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Tyrell Williams – WR 19</a:t>
            </a:r>
          </a:p>
          <a:p>
            <a:r>
              <a:rPr lang="en-US" dirty="0">
                <a:latin typeface="Segoe UI"/>
                <a:cs typeface="Segoe UI"/>
              </a:rPr>
              <a:t>Stills – WR 43</a:t>
            </a:r>
          </a:p>
          <a:p>
            <a:r>
              <a:rPr lang="en-US" dirty="0">
                <a:latin typeface="Segoe UI"/>
                <a:cs typeface="Segoe UI"/>
              </a:rPr>
              <a:t>Cobb – WR 54</a:t>
            </a:r>
          </a:p>
          <a:p>
            <a:r>
              <a:rPr lang="en-US" dirty="0" err="1">
                <a:latin typeface="Segoe UI"/>
                <a:cs typeface="Segoe UI"/>
              </a:rPr>
              <a:t>Hurns</a:t>
            </a:r>
            <a:r>
              <a:rPr lang="en-US" dirty="0">
                <a:latin typeface="Segoe UI"/>
                <a:cs typeface="Segoe UI"/>
              </a:rPr>
              <a:t> – WR 78</a:t>
            </a:r>
          </a:p>
          <a:p>
            <a:r>
              <a:rPr lang="en-US" dirty="0">
                <a:latin typeface="Segoe UI"/>
                <a:cs typeface="Segoe UI"/>
              </a:rPr>
              <a:t>Coates – WR 90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Jeremy Hill – RB 22</a:t>
            </a:r>
          </a:p>
          <a:p>
            <a:r>
              <a:rPr lang="en-US" dirty="0">
                <a:latin typeface="Segoe UI"/>
                <a:cs typeface="Segoe UI"/>
              </a:rPr>
              <a:t>Ryan Mathews – RB 32</a:t>
            </a:r>
          </a:p>
          <a:p>
            <a:r>
              <a:rPr lang="en-US" dirty="0">
                <a:latin typeface="Segoe UI"/>
                <a:cs typeface="Segoe UI"/>
              </a:rPr>
              <a:t>Christine Michael – RB 35</a:t>
            </a:r>
          </a:p>
          <a:p>
            <a:r>
              <a:rPr lang="en-US" dirty="0">
                <a:latin typeface="Segoe UI"/>
                <a:cs typeface="Segoe UI"/>
              </a:rPr>
              <a:t>Ivory – RB 50</a:t>
            </a:r>
          </a:p>
          <a:p>
            <a:r>
              <a:rPr lang="en-US" dirty="0">
                <a:latin typeface="Segoe UI"/>
                <a:cs typeface="Segoe UI"/>
              </a:rPr>
              <a:t>Langford – RB 63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Graham – TE 4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0782" y="1063510"/>
            <a:ext cx="255221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Segoe UI"/>
                <a:cs typeface="Segoe UI"/>
              </a:rPr>
              <a:t>Reg</a:t>
            </a:r>
            <a:r>
              <a:rPr lang="en-US" dirty="0">
                <a:latin typeface="Segoe UI"/>
                <a:cs typeface="Segoe UI"/>
              </a:rPr>
              <a:t> Season Record:  </a:t>
            </a:r>
          </a:p>
          <a:p>
            <a:r>
              <a:rPr lang="en-US" dirty="0">
                <a:latin typeface="Segoe UI"/>
                <a:cs typeface="Segoe UI"/>
              </a:rPr>
              <a:t>2-11-0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 err="1">
                <a:latin typeface="Segoe UI"/>
                <a:cs typeface="Segoe UI"/>
              </a:rPr>
              <a:t>Reg</a:t>
            </a:r>
            <a:r>
              <a:rPr lang="en-US" dirty="0">
                <a:latin typeface="Segoe UI"/>
                <a:cs typeface="Segoe UI"/>
              </a:rPr>
              <a:t> Season </a:t>
            </a:r>
            <a:r>
              <a:rPr lang="en-US" dirty="0" err="1">
                <a:latin typeface="Segoe UI"/>
                <a:cs typeface="Segoe UI"/>
              </a:rPr>
              <a:t>Pts</a:t>
            </a:r>
            <a:r>
              <a:rPr lang="en-US" dirty="0">
                <a:latin typeface="Segoe UI"/>
                <a:cs typeface="Segoe UI"/>
              </a:rPr>
              <a:t> Per Week: </a:t>
            </a:r>
          </a:p>
          <a:p>
            <a:r>
              <a:rPr lang="en-US" dirty="0">
                <a:latin typeface="Segoe UI"/>
                <a:cs typeface="Segoe UI"/>
              </a:rPr>
              <a:t>99.4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Playoffs Points Per Week:  </a:t>
            </a:r>
          </a:p>
          <a:p>
            <a:r>
              <a:rPr lang="en-US" dirty="0">
                <a:latin typeface="Segoe UI"/>
                <a:cs typeface="Segoe UI"/>
              </a:rPr>
              <a:t>81.1</a:t>
            </a:r>
          </a:p>
        </p:txBody>
      </p:sp>
      <p:pic>
        <p:nvPicPr>
          <p:cNvPr id="3" name="Picture 2" descr="Resized_20180827_143951_6175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17599" r="10957" b="33993"/>
          <a:stretch/>
        </p:blipFill>
        <p:spPr>
          <a:xfrm>
            <a:off x="322750" y="231026"/>
            <a:ext cx="2897734" cy="31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17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CA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 Cond Light"/>
              <a:cs typeface="Open Sans Con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643" y="3395049"/>
            <a:ext cx="3198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/>
                <a:cs typeface="Segoe UI"/>
              </a:rPr>
              <a:t>Sam sucked last year</a:t>
            </a:r>
          </a:p>
        </p:txBody>
      </p:sp>
      <p:pic>
        <p:nvPicPr>
          <p:cNvPr id="7" name="Picture 6" descr="UnicornPink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6" y="432115"/>
            <a:ext cx="2296394" cy="2643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2992" y="374941"/>
            <a:ext cx="28394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egoe UI"/>
                <a:cs typeface="Segoe UI"/>
              </a:rPr>
              <a:t>Brees</a:t>
            </a:r>
            <a:r>
              <a:rPr lang="en-US" dirty="0">
                <a:latin typeface="Segoe UI"/>
                <a:cs typeface="Segoe UI"/>
              </a:rPr>
              <a:t> – QB 10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Agholor – WR 21</a:t>
            </a:r>
          </a:p>
          <a:p>
            <a:r>
              <a:rPr lang="en-US" dirty="0">
                <a:latin typeface="Segoe UI"/>
                <a:cs typeface="Segoe UI"/>
              </a:rPr>
              <a:t>Ginn – WR 34</a:t>
            </a:r>
          </a:p>
          <a:p>
            <a:r>
              <a:rPr lang="en-US" dirty="0">
                <a:latin typeface="Segoe UI"/>
                <a:cs typeface="Segoe UI"/>
              </a:rPr>
              <a:t>Paul Richardson – WR 40</a:t>
            </a:r>
          </a:p>
          <a:p>
            <a:r>
              <a:rPr lang="en-US" dirty="0" err="1">
                <a:latin typeface="Segoe UI"/>
                <a:cs typeface="Segoe UI"/>
              </a:rPr>
              <a:t>Martavis</a:t>
            </a:r>
            <a:r>
              <a:rPr lang="en-US" dirty="0">
                <a:latin typeface="Segoe UI"/>
                <a:cs typeface="Segoe UI"/>
              </a:rPr>
              <a:t> – WR 48</a:t>
            </a:r>
          </a:p>
          <a:p>
            <a:r>
              <a:rPr lang="en-US" dirty="0">
                <a:latin typeface="Segoe UI"/>
                <a:cs typeface="Segoe UI"/>
              </a:rPr>
              <a:t>Fowler – WR 80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McCoy – RB 7</a:t>
            </a:r>
          </a:p>
          <a:p>
            <a:r>
              <a:rPr lang="en-US" dirty="0">
                <a:latin typeface="Segoe UI"/>
                <a:cs typeface="Segoe UI"/>
              </a:rPr>
              <a:t>McKinnon – RB 16</a:t>
            </a:r>
          </a:p>
          <a:p>
            <a:r>
              <a:rPr lang="en-US" dirty="0">
                <a:latin typeface="Segoe UI"/>
                <a:cs typeface="Segoe UI"/>
              </a:rPr>
              <a:t>Tarik – RB 18</a:t>
            </a:r>
          </a:p>
          <a:p>
            <a:r>
              <a:rPr lang="en-US" dirty="0">
                <a:latin typeface="Segoe UI"/>
                <a:cs typeface="Segoe UI"/>
              </a:rPr>
              <a:t>Gore – RB 20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Rudolph – TE 8</a:t>
            </a:r>
          </a:p>
          <a:p>
            <a:r>
              <a:rPr lang="en-US" dirty="0">
                <a:latin typeface="Segoe UI"/>
                <a:cs typeface="Segoe UI"/>
              </a:rPr>
              <a:t>Hooper – TE 15</a:t>
            </a:r>
          </a:p>
          <a:p>
            <a:r>
              <a:rPr lang="en-US" dirty="0">
                <a:latin typeface="Segoe UI"/>
                <a:cs typeface="Segoe UI"/>
              </a:rPr>
              <a:t>Gates – TE 26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0782" y="1063510"/>
            <a:ext cx="255221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Segoe UI"/>
                <a:cs typeface="Segoe UI"/>
              </a:rPr>
              <a:t>Reg</a:t>
            </a:r>
            <a:r>
              <a:rPr lang="en-US" dirty="0">
                <a:latin typeface="Segoe UI"/>
                <a:cs typeface="Segoe UI"/>
              </a:rPr>
              <a:t> Season Record:  </a:t>
            </a:r>
          </a:p>
          <a:p>
            <a:r>
              <a:rPr lang="en-US" dirty="0">
                <a:latin typeface="Segoe UI"/>
                <a:cs typeface="Segoe UI"/>
              </a:rPr>
              <a:t>5-8-0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 err="1">
                <a:latin typeface="Segoe UI"/>
                <a:cs typeface="Segoe UI"/>
              </a:rPr>
              <a:t>Reg</a:t>
            </a:r>
            <a:r>
              <a:rPr lang="en-US" dirty="0">
                <a:latin typeface="Segoe UI"/>
                <a:cs typeface="Segoe UI"/>
              </a:rPr>
              <a:t> Season </a:t>
            </a:r>
            <a:r>
              <a:rPr lang="en-US" dirty="0" err="1">
                <a:latin typeface="Segoe UI"/>
                <a:cs typeface="Segoe UI"/>
              </a:rPr>
              <a:t>Pts</a:t>
            </a:r>
            <a:r>
              <a:rPr lang="en-US" dirty="0">
                <a:latin typeface="Segoe UI"/>
                <a:cs typeface="Segoe UI"/>
              </a:rPr>
              <a:t> Per Week: </a:t>
            </a:r>
          </a:p>
          <a:p>
            <a:r>
              <a:rPr lang="en-US" dirty="0">
                <a:latin typeface="Segoe UI"/>
                <a:cs typeface="Segoe UI"/>
              </a:rPr>
              <a:t>100.4</a:t>
            </a:r>
          </a:p>
          <a:p>
            <a:endParaRPr lang="en-US" sz="1000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Playoffs Points Per Week:  </a:t>
            </a:r>
          </a:p>
          <a:p>
            <a:r>
              <a:rPr lang="en-US" dirty="0">
                <a:latin typeface="Segoe UI"/>
                <a:cs typeface="Segoe UI"/>
              </a:rPr>
              <a:t>97.17</a:t>
            </a:r>
          </a:p>
        </p:txBody>
      </p:sp>
    </p:spTree>
    <p:extLst>
      <p:ext uri="{BB962C8B-B14F-4D97-AF65-F5344CB8AC3E}">
        <p14:creationId xmlns:p14="http://schemas.microsoft.com/office/powerpoint/2010/main" val="192317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CA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 Cond Light"/>
              <a:cs typeface="Open Sans Con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508913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Open Sans Condensed Bold"/>
                <a:cs typeface="Open Sans Condensed Bold"/>
              </a:rPr>
              <a:t>????</a:t>
            </a:r>
            <a:endParaRPr lang="en-US" sz="6000" dirty="0">
              <a:latin typeface="Open Sans Condensed Bold"/>
              <a:cs typeface="Open Sans Condensed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780" y="231594"/>
            <a:ext cx="739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Open Sans Cond Light"/>
                <a:cs typeface="Open Sans Cond Light"/>
              </a:rPr>
              <a:t>Sam’s 2018 Team Is…</a:t>
            </a:r>
          </a:p>
        </p:txBody>
      </p:sp>
    </p:spTree>
    <p:extLst>
      <p:ext uri="{BB962C8B-B14F-4D97-AF65-F5344CB8AC3E}">
        <p14:creationId xmlns:p14="http://schemas.microsoft.com/office/powerpoint/2010/main" val="121014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9221" y="462965"/>
            <a:ext cx="26210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Matt Ryan – QB 15</a:t>
            </a:r>
          </a:p>
          <a:p>
            <a:endParaRPr lang="en-US" dirty="0">
              <a:solidFill>
                <a:srgbClr val="FFFFFF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Antonio Brown – WR 1</a:t>
            </a: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Cooks – WR 15</a:t>
            </a: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Funchess – WR 23</a:t>
            </a: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Mike Wallace – WR 39</a:t>
            </a:r>
          </a:p>
          <a:p>
            <a:endParaRPr lang="en-US" dirty="0">
              <a:solidFill>
                <a:srgbClr val="FFFFFF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Gurley – RB 2</a:t>
            </a: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Drake – RB 30</a:t>
            </a: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Collins – RB 21</a:t>
            </a: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Bilal – RB 31</a:t>
            </a:r>
          </a:p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CJ Anderson – RB19</a:t>
            </a:r>
          </a:p>
          <a:p>
            <a:endParaRPr lang="en-US" dirty="0">
              <a:solidFill>
                <a:srgbClr val="FFFFFF"/>
              </a:solidFill>
              <a:latin typeface="Segoe UI"/>
              <a:cs typeface="Segoe UI"/>
            </a:endParaRPr>
          </a:p>
          <a:p>
            <a:r>
              <a:rPr lang="en-US" dirty="0" err="1">
                <a:solidFill>
                  <a:srgbClr val="FFFFFF"/>
                </a:solidFill>
                <a:latin typeface="Segoe UI"/>
                <a:cs typeface="Segoe UI"/>
              </a:rPr>
              <a:t>Sefarian</a:t>
            </a:r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-Jenkins – TE 20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1503" y="311019"/>
            <a:ext cx="2401826" cy="4328185"/>
            <a:chOff x="423343" y="431955"/>
            <a:chExt cx="2401826" cy="4328185"/>
          </a:xfrm>
        </p:grpSpPr>
        <p:pic>
          <p:nvPicPr>
            <p:cNvPr id="2" name="Picture 1" descr="8333.jp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3" t="9722" r="29849" b="6130"/>
            <a:stretch/>
          </p:blipFill>
          <p:spPr>
            <a:xfrm>
              <a:off x="423343" y="431955"/>
              <a:ext cx="2401826" cy="432818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3869" y="3962096"/>
              <a:ext cx="203946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>
                  <a:latin typeface="Arial Black" panose="020B0A04020102020204" pitchFamily="34" charset="0"/>
                  <a:cs typeface="Open Sans Condensed Bold"/>
                </a:rPr>
                <a:t>Bill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62116" y="1131721"/>
            <a:ext cx="2895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Regular Season Record: </a:t>
            </a:r>
          </a:p>
          <a:p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7-6-0</a:t>
            </a:r>
          </a:p>
          <a:p>
            <a:endParaRPr lang="en-US" sz="2000" dirty="0">
              <a:solidFill>
                <a:srgbClr val="FFFFFF"/>
              </a:solidFill>
              <a:latin typeface="Segoe UI"/>
              <a:cs typeface="Segoe UI"/>
            </a:endParaRPr>
          </a:p>
          <a:p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Regular Season </a:t>
            </a:r>
            <a:r>
              <a:rPr lang="en-US" sz="2000" dirty="0" err="1">
                <a:solidFill>
                  <a:srgbClr val="FFFFFF"/>
                </a:solidFill>
                <a:latin typeface="Segoe UI"/>
                <a:cs typeface="Segoe UI"/>
              </a:rPr>
              <a:t>Pts</a:t>
            </a:r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 Per Week:</a:t>
            </a:r>
          </a:p>
          <a:p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126.7</a:t>
            </a:r>
          </a:p>
          <a:p>
            <a:endParaRPr lang="en-US" sz="2000" dirty="0">
              <a:solidFill>
                <a:srgbClr val="FFFFFF"/>
              </a:solidFill>
              <a:latin typeface="Segoe UI"/>
              <a:cs typeface="Segoe UI"/>
            </a:endParaRPr>
          </a:p>
          <a:p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Playoffs Points Per Week:</a:t>
            </a:r>
          </a:p>
          <a:p>
            <a:r>
              <a:rPr lang="en-US" sz="2000" dirty="0">
                <a:solidFill>
                  <a:srgbClr val="FFFFFF"/>
                </a:solidFill>
                <a:latin typeface="Segoe UI"/>
                <a:cs typeface="Segoe UI"/>
              </a:rPr>
              <a:t>139.8</a:t>
            </a:r>
          </a:p>
        </p:txBody>
      </p:sp>
    </p:spTree>
    <p:extLst>
      <p:ext uri="{BB962C8B-B14F-4D97-AF65-F5344CB8AC3E}">
        <p14:creationId xmlns:p14="http://schemas.microsoft.com/office/powerpoint/2010/main" val="178513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83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Segoe UI"/>
                <a:cs typeface="Segoe UI"/>
              </a:rPr>
              <a:t>2017 Draft: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/>
                <a:cs typeface="Segoe UI"/>
              </a:rPr>
              <a:t>QB,RB,WR,TE 1s </a:t>
            </a:r>
            <a:r>
              <a:rPr lang="en-US" sz="3200" b="1" dirty="0">
                <a:solidFill>
                  <a:srgbClr val="FFFFFF"/>
                </a:solidFill>
                <a:latin typeface="Segoe UI"/>
                <a:cs typeface="Segoe UI"/>
              </a:rPr>
              <a:t>… </a:t>
            </a:r>
            <a:r>
              <a:rPr lang="en-US" sz="3200" b="1" dirty="0">
                <a:solidFill>
                  <a:srgbClr val="FFA600"/>
                </a:solidFill>
                <a:latin typeface="Segoe UI"/>
                <a:cs typeface="Segoe UI"/>
              </a:rPr>
              <a:t>RB,WR 2s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862326"/>
              </p:ext>
            </p:extLst>
          </p:nvPr>
        </p:nvGraphicFramePr>
        <p:xfrm>
          <a:off x="107679" y="751955"/>
          <a:ext cx="8894842" cy="4215522"/>
        </p:xfrm>
        <a:graphic>
          <a:graphicData uri="http://schemas.openxmlformats.org/drawingml/2006/table">
            <a:tbl>
              <a:tblPr/>
              <a:tblGrid>
                <a:gridCol w="2465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88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25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43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25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11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134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500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1376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1376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7528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5661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8207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02384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13754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0" marR="9520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Andrew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Kurt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Bill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Trevor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Whitney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Sam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Jeff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Albert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Jake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Aaron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Jim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Bobby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Lev</a:t>
                      </a:r>
                    </a:p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(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Jef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)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David Johnson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Antonio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Odell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Devonta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Shady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Julio</a:t>
                      </a:r>
                    </a:p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(Andrew)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Rodgers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Melvin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Jordy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Brady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Evans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Gronk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Crowell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Gurley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Fournette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Jordan Howard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Brees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Dez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Zeke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Demarco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Michael Thomas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Ajayi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AJ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99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Ty Mont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Baldwin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Cooks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Marshawn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Amari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Pryor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Lamar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Kelce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T.Y.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Kareem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Jarvis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Hyde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Greg Olsen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CJ Anderson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Dalvin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Jimmy Graham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Nuke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Allen Robinson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Demaryius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Jordan Reed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Alshon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Keenan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McCaffery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Davante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5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Abdullah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Golden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Emmanuel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Martavis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Ingram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Gore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Crabtree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Tyreek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Matt Ryan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Mariota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Diggs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Doug Martin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657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Garcon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Delanie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Bilal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Russell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DeSean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Rudolph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Mixon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Blount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Kelvin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Woodhead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Cobb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Fitz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7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Derrick Henry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Dak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DeVante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Tevin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Brate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Britt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Watkins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Decker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Crowder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Eifert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Martellus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Luck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8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Eddie Lacy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Corey Coleman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Terrance West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Snead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 Stew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Sproles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Moncrief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McFadden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Rob Kelley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Duke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Gillislee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Ertz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Carr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Kirk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Jordan Matthews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Chris Hogan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Big Ben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Perkins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Brandon Marshall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Thielen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Maclin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Rishard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Gostkowski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Jacquizz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10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John Brown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Tyrell Williams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James White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Samaje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Marvin Jones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Zay Jones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Corey Davis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Jeremy Hill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Forte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AP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Rawls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Jamaal Williams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11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DeAndrew Washington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Riddick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Ginn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Hunter Henry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Latavius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Shepard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Prosise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Vereen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Ebron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Kevin White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Vikings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Cam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942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Tucker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Fiedorowicz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Tyrod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Seahawks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Beasley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Gates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Stafford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Ju Ju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Smallwood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Rex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Jameis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Doyle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13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Jamaal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Steelers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Chiefs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D'Onta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Dwayne Allen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Broncos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Rivers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Godwin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Witten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Cupp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Gio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Cardinals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14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Funchess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Lutz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Austin Hooper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Bailey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Falcons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Palmer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Giants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Panthers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Pats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Texans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Robert Woods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Bryant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&lt;--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Chargers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Marqise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Vinatieri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Manning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Cario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Crosby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Hauschka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Kai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Duston Hopkins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Boswell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Jared Cook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Robby Anderson</a:t>
                      </a:r>
                    </a:p>
                  </a:txBody>
                  <a:tcPr marL="9520" marR="9520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--&gt;</a:t>
                      </a:r>
                    </a:p>
                  </a:txBody>
                  <a:tcPr marL="9520" marR="9520" marT="9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74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52730"/>
            <a:ext cx="91439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Good luck!</a:t>
            </a:r>
          </a:p>
          <a:p>
            <a:pPr algn="ctr"/>
            <a:endParaRPr lang="en-US" sz="9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Draft starts at 7p EST</a:t>
            </a:r>
          </a:p>
        </p:txBody>
      </p:sp>
    </p:spTree>
    <p:extLst>
      <p:ext uri="{BB962C8B-B14F-4D97-AF65-F5344CB8AC3E}">
        <p14:creationId xmlns:p14="http://schemas.microsoft.com/office/powerpoint/2010/main" val="377466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985" y="1406270"/>
            <a:ext cx="375759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Segoe UI"/>
                <a:cs typeface="Segoe UI"/>
              </a:rPr>
              <a:t>KAREEEEEMMMM!!!!</a:t>
            </a:r>
            <a:endParaRPr lang="en-US" dirty="0">
              <a:latin typeface="Segoe UI"/>
              <a:cs typeface="Segoe UI"/>
            </a:endParaRPr>
          </a:p>
          <a:p>
            <a:pPr algn="ctr"/>
            <a:endParaRPr lang="en-US" sz="800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Week 1:</a:t>
            </a:r>
          </a:p>
          <a:p>
            <a:pPr algn="ctr"/>
            <a:r>
              <a:rPr lang="en-US" dirty="0" smtClean="0">
                <a:latin typeface="Segoe UI"/>
                <a:cs typeface="Segoe UI"/>
              </a:rPr>
              <a:t>148 </a:t>
            </a:r>
            <a:r>
              <a:rPr lang="en-US" dirty="0" err="1" smtClean="0">
                <a:latin typeface="Segoe UI"/>
                <a:cs typeface="Segoe UI"/>
              </a:rPr>
              <a:t>ru</a:t>
            </a:r>
            <a:r>
              <a:rPr lang="en-US" dirty="0" smtClean="0">
                <a:latin typeface="Segoe UI"/>
                <a:cs typeface="Segoe UI"/>
              </a:rPr>
              <a:t> </a:t>
            </a:r>
            <a:r>
              <a:rPr lang="en-US" dirty="0" err="1" smtClean="0">
                <a:latin typeface="Segoe UI"/>
                <a:cs typeface="Segoe UI"/>
              </a:rPr>
              <a:t>yds</a:t>
            </a:r>
            <a:r>
              <a:rPr lang="en-US" dirty="0" smtClean="0">
                <a:latin typeface="Segoe UI"/>
                <a:cs typeface="Segoe UI"/>
              </a:rPr>
              <a:t>, 1 TD</a:t>
            </a:r>
          </a:p>
          <a:p>
            <a:pPr algn="ctr"/>
            <a:r>
              <a:rPr lang="en-US" dirty="0" smtClean="0">
                <a:latin typeface="Segoe UI"/>
                <a:cs typeface="Segoe UI"/>
              </a:rPr>
              <a:t>98 rec </a:t>
            </a:r>
            <a:r>
              <a:rPr lang="en-US" dirty="0" err="1" smtClean="0">
                <a:latin typeface="Segoe UI"/>
                <a:cs typeface="Segoe UI"/>
              </a:rPr>
              <a:t>yds</a:t>
            </a:r>
            <a:r>
              <a:rPr lang="en-US" dirty="0" smtClean="0">
                <a:latin typeface="Segoe UI"/>
                <a:cs typeface="Segoe UI"/>
              </a:rPr>
              <a:t>, 2 TDs</a:t>
            </a:r>
          </a:p>
          <a:p>
            <a:pPr algn="ctr"/>
            <a:endParaRPr lang="en-US" dirty="0" smtClean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48.1 Points</a:t>
            </a:r>
          </a:p>
          <a:p>
            <a:pPr algn="ctr"/>
            <a:endParaRPr lang="en-US" dirty="0" smtClean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Aaron feels great about his 3</a:t>
            </a:r>
            <a:r>
              <a:rPr lang="en-US" baseline="30000" dirty="0" smtClean="0">
                <a:latin typeface="Segoe UI"/>
                <a:cs typeface="Segoe UI"/>
              </a:rPr>
              <a:t>rd</a:t>
            </a:r>
            <a:r>
              <a:rPr lang="en-US" dirty="0" smtClean="0">
                <a:latin typeface="Segoe UI"/>
                <a:cs typeface="Segoe UI"/>
              </a:rPr>
              <a:t> round pick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0794" y="276451"/>
            <a:ext cx="3089787" cy="5529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/>
                <a:cs typeface="Segoe UI"/>
              </a:rPr>
              <a:t>2017 Memories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21" y="1406270"/>
            <a:ext cx="3509642" cy="23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67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10195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The 2017 1’s - QB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62219"/>
              </p:ext>
            </p:extLst>
          </p:nvPr>
        </p:nvGraphicFramePr>
        <p:xfrm>
          <a:off x="311029" y="1071168"/>
          <a:ext cx="8553262" cy="37312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31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81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73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59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402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5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Player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Pos. Rank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Draft Pos.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Drafted By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Points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Russell Wilson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Trevor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400.92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Alex Smith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</a:rPr>
                        <a:t>Jim (fa </a:t>
                      </a:r>
                      <a:r>
                        <a:rPr lang="pl-PL" sz="1800" u="none" strike="noStrike" dirty="0" err="1">
                          <a:effectLst/>
                        </a:rPr>
                        <a:t>wk</a:t>
                      </a:r>
                      <a:r>
                        <a:rPr lang="pl-PL" sz="1800" u="none" strike="noStrike" dirty="0">
                          <a:effectLst/>
                        </a:rPr>
                        <a:t> 2)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354.18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Tom Brady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Jim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353.88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Carson Wentz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Kurt (</a:t>
                      </a:r>
                      <a:r>
                        <a:rPr lang="en-US" sz="1800" u="none" strike="noStrike" dirty="0" err="1">
                          <a:effectLst/>
                        </a:rPr>
                        <a:t>fa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wk</a:t>
                      </a:r>
                      <a:r>
                        <a:rPr lang="en-US" sz="1800" u="none" strike="noStrike" dirty="0">
                          <a:effectLst/>
                        </a:rPr>
                        <a:t> 3)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345.24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Matthew Stafford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12.6</a:t>
                      </a:r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Jeff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320.64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Philip Rivers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13.7</a:t>
                      </a:r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Jeff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319.4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Cam Newton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11.12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Bobby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313.48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Kirk Cousins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Kurt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312.12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9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Jared Goff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Whitney (</a:t>
                      </a:r>
                      <a:r>
                        <a:rPr lang="en-US" sz="1800" u="none" strike="noStrike" dirty="0" err="1">
                          <a:effectLst/>
                        </a:rPr>
                        <a:t>wvrs</a:t>
                      </a:r>
                      <a:r>
                        <a:rPr lang="en-US" sz="1800" u="none" strike="noStrike" dirty="0">
                          <a:effectLst/>
                        </a:rPr>
                        <a:t> $0 </a:t>
                      </a:r>
                      <a:r>
                        <a:rPr lang="en-US" sz="1800" u="none" strike="noStrike" dirty="0" err="1">
                          <a:effectLst/>
                        </a:rPr>
                        <a:t>wk</a:t>
                      </a:r>
                      <a:r>
                        <a:rPr lang="en-US" sz="1800" u="none" strike="noStrike" dirty="0">
                          <a:effectLst/>
                        </a:rPr>
                        <a:t> 5)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309.76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Drew Brees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Sam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297.06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Ben Roethlisberger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Whitney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296.74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4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Dak</a:t>
                      </a:r>
                      <a:r>
                        <a:rPr lang="en-US" sz="1800" u="none" strike="noStrike" dirty="0">
                          <a:effectLst/>
                        </a:rPr>
                        <a:t> Prescott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Kurt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284.16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29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467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The 2017 1’s - RB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799462"/>
              </p:ext>
            </p:extLst>
          </p:nvPr>
        </p:nvGraphicFramePr>
        <p:xfrm>
          <a:off x="316736" y="1033533"/>
          <a:ext cx="8495714" cy="385619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434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30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76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35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80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3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Player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Position Rank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Draft Position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Drafted By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Points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Todd Gurley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Bill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395.3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Le'Veon</a:t>
                      </a:r>
                      <a:r>
                        <a:rPr lang="en-US" sz="1800" u="none" strike="noStrike" dirty="0">
                          <a:effectLst/>
                        </a:rPr>
                        <a:t> Bell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Jeff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346.6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Alvin Kamara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Bobby (</a:t>
                      </a:r>
                      <a:r>
                        <a:rPr lang="en-US" sz="1800" u="none" strike="noStrike" dirty="0" err="1">
                          <a:effectLst/>
                        </a:rPr>
                        <a:t>fa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wk</a:t>
                      </a:r>
                      <a:r>
                        <a:rPr lang="en-US" sz="1800" u="none" strike="noStrike" dirty="0">
                          <a:effectLst/>
                        </a:rPr>
                        <a:t> 2)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339.28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Kareem Hunt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Aaron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306.7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Melvin Gordon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Jake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292.1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Mark Ingram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Whitney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284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LeSean McCoy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Sam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267.6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Leonard Fournette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Trevor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239.2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Christian McCaffrey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Jim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238.4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Carlos Hyde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3.12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Bobby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234.8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Dion Lewis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Andrew (</a:t>
                      </a:r>
                      <a:r>
                        <a:rPr lang="en-US" sz="1800" u="none" strike="noStrike" dirty="0" err="1">
                          <a:effectLst/>
                        </a:rPr>
                        <a:t>fa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wk</a:t>
                      </a:r>
                      <a:r>
                        <a:rPr lang="en-US" sz="1800" u="none" strike="noStrike" dirty="0">
                          <a:effectLst/>
                        </a:rPr>
                        <a:t> 7)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228.8</a:t>
                      </a:r>
                      <a:endParaRPr lang="en-US" sz="16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1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Duke Johnson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Aaron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216.78</a:t>
                      </a:r>
                      <a:endParaRPr lang="en-US" sz="16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42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985" y="1064254"/>
            <a:ext cx="3757592" cy="32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Segoe UI"/>
                <a:cs typeface="Segoe UI"/>
              </a:rPr>
              <a:t>Oh Lamentable Day!</a:t>
            </a:r>
            <a:endParaRPr lang="en-US" dirty="0">
              <a:latin typeface="Segoe UI"/>
              <a:cs typeface="Segoe UI"/>
            </a:endParaRPr>
          </a:p>
          <a:p>
            <a:pPr algn="ctr"/>
            <a:endParaRPr lang="en-US" sz="800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Week 1: David Johnson</a:t>
            </a:r>
          </a:p>
          <a:p>
            <a:pPr algn="ctr"/>
            <a:endParaRPr lang="en-US" sz="1050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12 </a:t>
            </a:r>
            <a:r>
              <a:rPr lang="en-US" dirty="0" err="1" smtClean="0">
                <a:latin typeface="Segoe UI"/>
                <a:cs typeface="Segoe UI"/>
              </a:rPr>
              <a:t>ru</a:t>
            </a:r>
            <a:r>
              <a:rPr lang="en-US" dirty="0" smtClean="0">
                <a:latin typeface="Segoe UI"/>
                <a:cs typeface="Segoe UI"/>
              </a:rPr>
              <a:t> </a:t>
            </a:r>
            <a:r>
              <a:rPr lang="en-US" dirty="0" err="1" smtClean="0">
                <a:latin typeface="Segoe UI"/>
                <a:cs typeface="Segoe UI"/>
              </a:rPr>
              <a:t>yds</a:t>
            </a:r>
            <a:r>
              <a:rPr lang="en-US" dirty="0" smtClean="0">
                <a:latin typeface="Segoe UI"/>
                <a:cs typeface="Segoe UI"/>
              </a:rPr>
              <a:t>, 1 </a:t>
            </a:r>
            <a:r>
              <a:rPr lang="en-US" dirty="0" err="1" smtClean="0">
                <a:latin typeface="Segoe UI"/>
                <a:cs typeface="Segoe UI"/>
              </a:rPr>
              <a:t>fum</a:t>
            </a:r>
            <a:endParaRPr lang="en-US" dirty="0" smtClean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6-67 rec</a:t>
            </a:r>
          </a:p>
          <a:p>
            <a:pPr algn="ctr"/>
            <a:r>
              <a:rPr lang="en-US" dirty="0" smtClean="0">
                <a:latin typeface="Segoe UI"/>
                <a:cs typeface="Segoe UI"/>
              </a:rPr>
              <a:t>13 Fantasy Points</a:t>
            </a:r>
          </a:p>
          <a:p>
            <a:pPr algn="ctr"/>
            <a:endParaRPr lang="en-US" sz="1100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Injures his wrist and becomes hold-ably questionable the remainder of the season.</a:t>
            </a:r>
          </a:p>
          <a:p>
            <a:pPr algn="ctr"/>
            <a:endParaRPr lang="en-US" sz="1200" dirty="0">
              <a:latin typeface="Segoe UI"/>
              <a:cs typeface="Segoe UI"/>
            </a:endParaRPr>
          </a:p>
          <a:p>
            <a:pPr algn="ctr"/>
            <a:r>
              <a:rPr lang="en-US" dirty="0" smtClean="0">
                <a:latin typeface="Segoe UI"/>
                <a:cs typeface="Segoe UI"/>
              </a:rPr>
              <a:t>Poor Kurt.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0794" y="276451"/>
            <a:ext cx="3089787" cy="5529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/>
                <a:cs typeface="Segoe UI"/>
              </a:rPr>
              <a:t>2017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825" y="1406270"/>
            <a:ext cx="3397888" cy="2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2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195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The 2017 1’s - WR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082062"/>
              </p:ext>
            </p:extLst>
          </p:nvPr>
        </p:nvGraphicFramePr>
        <p:xfrm>
          <a:off x="325377" y="960632"/>
          <a:ext cx="8495717" cy="394637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434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3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76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35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80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1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Player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Position Rank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Draft Position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Drafted 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Points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Antonio Brown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Bill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324.24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DeAndre Hopkins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Whitney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318.3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Keenan Allen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Aaron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291.2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Larry Fitzgerald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Bobby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265.44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Tyreek Hill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Albert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263.86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Jarvis Landry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Jim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263.04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Michael Thomas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Aaron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260.5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Julio Jones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Andrew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259.4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Adam Thielen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Albert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246.7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A.J. Green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Bobby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232.8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Golden Tate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Kurt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229.92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Marvin Jones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Whitney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228.1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49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775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The 2017 1’s - TE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746541"/>
              </p:ext>
            </p:extLst>
          </p:nvPr>
        </p:nvGraphicFramePr>
        <p:xfrm>
          <a:off x="238981" y="936434"/>
          <a:ext cx="8616671" cy="37949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79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72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422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44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87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Player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Position Rank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Draft Position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Drafted 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Points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Travis Kelce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Albert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235.5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Rob Gronkowski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Andrew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231.9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Zach Ertz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Bobby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203.4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Delanie Walker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Kurt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174.5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39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Evan Engram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undrafted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Aaron (</a:t>
                      </a:r>
                      <a:r>
                        <a:rPr lang="en-US" sz="1600" u="none" strike="noStrike" dirty="0" err="1">
                          <a:effectLst/>
                        </a:rPr>
                        <a:t>wvrs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wk</a:t>
                      </a:r>
                      <a:r>
                        <a:rPr lang="en-US" sz="1600" u="none" strike="noStrike" dirty="0">
                          <a:effectLst/>
                        </a:rPr>
                        <a:t> 4 $0)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173.6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Jimmy Graham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Trevor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171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Jack Doyle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Bobby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170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Kyle Rudolph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Sam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158.2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Cameron Brate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Whitney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143.1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Benjamin Watson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undrafted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Jeff (fa wk 3)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137.2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Jared Cook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15.11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Jim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134.8</a:t>
                      </a:r>
                      <a:endParaRPr lang="en-US" sz="14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Eric </a:t>
                      </a:r>
                      <a:r>
                        <a:rPr lang="en-US" sz="1600" u="none" strike="noStrike" dirty="0" err="1">
                          <a:effectLst/>
                        </a:rPr>
                        <a:t>Ebron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Jake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132.4</a:t>
                      </a:r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62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4749</TotalTime>
  <Words>2162</Words>
  <Application>Microsoft Macintosh PowerPoint</Application>
  <PresentationFormat>On-screen Show (16:9)</PresentationFormat>
  <Paragraphs>1154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Mac 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 X 10.7</dc:creator>
  <cp:lastModifiedBy>OS X 10.7</cp:lastModifiedBy>
  <cp:revision>186</cp:revision>
  <dcterms:created xsi:type="dcterms:W3CDTF">2017-08-22T21:30:29Z</dcterms:created>
  <dcterms:modified xsi:type="dcterms:W3CDTF">2018-09-03T15:41:04Z</dcterms:modified>
</cp:coreProperties>
</file>