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4" r:id="rId5"/>
    <p:sldId id="268" r:id="rId6"/>
    <p:sldId id="284" r:id="rId7"/>
    <p:sldId id="259" r:id="rId8"/>
    <p:sldId id="265" r:id="rId9"/>
    <p:sldId id="271" r:id="rId10"/>
    <p:sldId id="272" r:id="rId11"/>
    <p:sldId id="274" r:id="rId12"/>
    <p:sldId id="275" r:id="rId13"/>
    <p:sldId id="273" r:id="rId14"/>
    <p:sldId id="266" r:id="rId15"/>
    <p:sldId id="260" r:id="rId16"/>
    <p:sldId id="278" r:id="rId17"/>
    <p:sldId id="285" r:id="rId18"/>
    <p:sldId id="280" r:id="rId19"/>
    <p:sldId id="281" r:id="rId20"/>
    <p:sldId id="286" r:id="rId21"/>
    <p:sldId id="283" r:id="rId22"/>
    <p:sldId id="263" r:id="rId23"/>
    <p:sldId id="282" r:id="rId24"/>
    <p:sldId id="261" r:id="rId25"/>
    <p:sldId id="262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0" autoAdjust="0"/>
    <p:restoredTop sz="94660"/>
  </p:normalViewPr>
  <p:slideViewPr>
    <p:cSldViewPr snapToGrid="0">
      <p:cViewPr>
        <p:scale>
          <a:sx n="75" d="100"/>
          <a:sy n="75" d="100"/>
        </p:scale>
        <p:origin x="570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3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4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6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1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1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9AFB-0336-401E-9DDD-8413CE2E657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tmp"/><Relationship Id="rId5" Type="http://schemas.openxmlformats.org/officeDocument/2006/relationships/image" Target="../media/image30.tmp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tmp"/><Relationship Id="rId3" Type="http://schemas.openxmlformats.org/officeDocument/2006/relationships/image" Target="../media/image9.tmp"/><Relationship Id="rId7" Type="http://schemas.openxmlformats.org/officeDocument/2006/relationships/image" Target="../media/image13.tmp"/><Relationship Id="rId12" Type="http://schemas.openxmlformats.org/officeDocument/2006/relationships/image" Target="../media/image6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mp"/><Relationship Id="rId11" Type="http://schemas.openxmlformats.org/officeDocument/2006/relationships/image" Target="../media/image5.tmp"/><Relationship Id="rId5" Type="http://schemas.openxmlformats.org/officeDocument/2006/relationships/image" Target="../media/image11.tmp"/><Relationship Id="rId15" Type="http://schemas.microsoft.com/office/2007/relationships/hdphoto" Target="../media/hdphoto2.wdp"/><Relationship Id="rId10" Type="http://schemas.openxmlformats.org/officeDocument/2006/relationships/image" Target="../media/image16.tmp"/><Relationship Id="rId4" Type="http://schemas.openxmlformats.org/officeDocument/2006/relationships/image" Target="../media/image10.tmp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tmp"/><Relationship Id="rId5" Type="http://schemas.openxmlformats.org/officeDocument/2006/relationships/image" Target="../media/image28.tmp"/><Relationship Id="rId4" Type="http://schemas.openxmlformats.org/officeDocument/2006/relationships/image" Target="../media/image9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13" Type="http://schemas.openxmlformats.org/officeDocument/2006/relationships/image" Target="../media/image8.tmp"/><Relationship Id="rId18" Type="http://schemas.openxmlformats.org/officeDocument/2006/relationships/image" Target="../media/image15.png"/><Relationship Id="rId3" Type="http://schemas.openxmlformats.org/officeDocument/2006/relationships/image" Target="../media/image10.tmp"/><Relationship Id="rId21" Type="http://schemas.openxmlformats.org/officeDocument/2006/relationships/image" Target="../media/image17.png"/><Relationship Id="rId7" Type="http://schemas.openxmlformats.org/officeDocument/2006/relationships/image" Target="../media/image5.tmp"/><Relationship Id="rId12" Type="http://schemas.openxmlformats.org/officeDocument/2006/relationships/image" Target="../media/image47.tmp"/><Relationship Id="rId17" Type="http://schemas.openxmlformats.org/officeDocument/2006/relationships/image" Target="../media/image32.tmp"/><Relationship Id="rId2" Type="http://schemas.openxmlformats.org/officeDocument/2006/relationships/image" Target="../media/image48.jpeg"/><Relationship Id="rId16" Type="http://schemas.openxmlformats.org/officeDocument/2006/relationships/image" Target="../media/image16.tmp"/><Relationship Id="rId20" Type="http://schemas.openxmlformats.org/officeDocument/2006/relationships/image" Target="../media/image4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mp"/><Relationship Id="rId11" Type="http://schemas.openxmlformats.org/officeDocument/2006/relationships/image" Target="../media/image35.tmp"/><Relationship Id="rId5" Type="http://schemas.openxmlformats.org/officeDocument/2006/relationships/image" Target="../media/image13.tmp"/><Relationship Id="rId15" Type="http://schemas.openxmlformats.org/officeDocument/2006/relationships/image" Target="../media/image7.tmp"/><Relationship Id="rId10" Type="http://schemas.openxmlformats.org/officeDocument/2006/relationships/image" Target="../media/image30.tmp"/><Relationship Id="rId19" Type="http://schemas.microsoft.com/office/2007/relationships/hdphoto" Target="../media/hdphoto1.wdp"/><Relationship Id="rId4" Type="http://schemas.openxmlformats.org/officeDocument/2006/relationships/image" Target="../media/image11.tmp"/><Relationship Id="rId9" Type="http://schemas.openxmlformats.org/officeDocument/2006/relationships/image" Target="../media/image27.tmp"/><Relationship Id="rId14" Type="http://schemas.openxmlformats.org/officeDocument/2006/relationships/image" Target="../media/image12.tmp"/><Relationship Id="rId22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13" Type="http://schemas.openxmlformats.org/officeDocument/2006/relationships/image" Target="../media/image32.tmp"/><Relationship Id="rId18" Type="http://schemas.openxmlformats.org/officeDocument/2006/relationships/image" Target="../media/image8.tmp"/><Relationship Id="rId3" Type="http://schemas.openxmlformats.org/officeDocument/2006/relationships/image" Target="../media/image10.tmp"/><Relationship Id="rId21" Type="http://schemas.openxmlformats.org/officeDocument/2006/relationships/image" Target="../media/image17.png"/><Relationship Id="rId7" Type="http://schemas.openxmlformats.org/officeDocument/2006/relationships/image" Target="../media/image5.tmp"/><Relationship Id="rId12" Type="http://schemas.openxmlformats.org/officeDocument/2006/relationships/image" Target="../media/image16.tmp"/><Relationship Id="rId17" Type="http://schemas.openxmlformats.org/officeDocument/2006/relationships/image" Target="../media/image27.tmp"/><Relationship Id="rId2" Type="http://schemas.openxmlformats.org/officeDocument/2006/relationships/image" Target="../media/image48.jpeg"/><Relationship Id="rId16" Type="http://schemas.openxmlformats.org/officeDocument/2006/relationships/image" Target="../media/image47.tmp"/><Relationship Id="rId20" Type="http://schemas.openxmlformats.org/officeDocument/2006/relationships/image" Target="../media/image4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mp"/><Relationship Id="rId11" Type="http://schemas.openxmlformats.org/officeDocument/2006/relationships/image" Target="../media/image12.tmp"/><Relationship Id="rId5" Type="http://schemas.openxmlformats.org/officeDocument/2006/relationships/image" Target="../media/image13.tmp"/><Relationship Id="rId15" Type="http://schemas.microsoft.com/office/2007/relationships/hdphoto" Target="../media/hdphoto1.wdp"/><Relationship Id="rId10" Type="http://schemas.openxmlformats.org/officeDocument/2006/relationships/image" Target="../media/image35.tmp"/><Relationship Id="rId19" Type="http://schemas.openxmlformats.org/officeDocument/2006/relationships/image" Target="../media/image7.tmp"/><Relationship Id="rId4" Type="http://schemas.openxmlformats.org/officeDocument/2006/relationships/image" Target="../media/image11.tmp"/><Relationship Id="rId9" Type="http://schemas.openxmlformats.org/officeDocument/2006/relationships/image" Target="../media/image30.tmp"/><Relationship Id="rId14" Type="http://schemas.openxmlformats.org/officeDocument/2006/relationships/image" Target="../media/image15.png"/><Relationship Id="rId22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13" Type="http://schemas.openxmlformats.org/officeDocument/2006/relationships/image" Target="../media/image70.tmp"/><Relationship Id="rId3" Type="http://schemas.openxmlformats.org/officeDocument/2006/relationships/image" Target="../media/image60.tmp"/><Relationship Id="rId7" Type="http://schemas.openxmlformats.org/officeDocument/2006/relationships/image" Target="../media/image64.tmp"/><Relationship Id="rId12" Type="http://schemas.openxmlformats.org/officeDocument/2006/relationships/image" Target="../media/image69.tm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mp"/><Relationship Id="rId11" Type="http://schemas.openxmlformats.org/officeDocument/2006/relationships/image" Target="../media/image68.tmp"/><Relationship Id="rId5" Type="http://schemas.openxmlformats.org/officeDocument/2006/relationships/image" Target="../media/image62.tmp"/><Relationship Id="rId10" Type="http://schemas.openxmlformats.org/officeDocument/2006/relationships/image" Target="../media/image67.tmp"/><Relationship Id="rId4" Type="http://schemas.openxmlformats.org/officeDocument/2006/relationships/image" Target="../media/image61.tmp"/><Relationship Id="rId9" Type="http://schemas.openxmlformats.org/officeDocument/2006/relationships/image" Target="../media/image66.tmp"/><Relationship Id="rId14" Type="http://schemas.openxmlformats.org/officeDocument/2006/relationships/image" Target="../media/image71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5.mp3"/><Relationship Id="rId7" Type="http://schemas.openxmlformats.org/officeDocument/2006/relationships/image" Target="../media/image7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76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13" Type="http://schemas.microsoft.com/office/2007/relationships/hdphoto" Target="../media/hdphoto1.wdp"/><Relationship Id="rId3" Type="http://schemas.openxmlformats.org/officeDocument/2006/relationships/image" Target="../media/image6.tmp"/><Relationship Id="rId7" Type="http://schemas.openxmlformats.org/officeDocument/2006/relationships/image" Target="../media/image10.tmp"/><Relationship Id="rId12" Type="http://schemas.openxmlformats.org/officeDocument/2006/relationships/image" Target="../media/image15.png"/><Relationship Id="rId2" Type="http://schemas.openxmlformats.org/officeDocument/2006/relationships/image" Target="../media/image5.tmp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mp"/><Relationship Id="rId11" Type="http://schemas.openxmlformats.org/officeDocument/2006/relationships/image" Target="../media/image14.tmp"/><Relationship Id="rId5" Type="http://schemas.openxmlformats.org/officeDocument/2006/relationships/image" Target="../media/image8.tmp"/><Relationship Id="rId15" Type="http://schemas.openxmlformats.org/officeDocument/2006/relationships/image" Target="../media/image17.png"/><Relationship Id="rId10" Type="http://schemas.openxmlformats.org/officeDocument/2006/relationships/image" Target="../media/image13.tmp"/><Relationship Id="rId4" Type="http://schemas.openxmlformats.org/officeDocument/2006/relationships/image" Target="../media/image7.tmp"/><Relationship Id="rId9" Type="http://schemas.openxmlformats.org/officeDocument/2006/relationships/image" Target="../media/image12.tmp"/><Relationship Id="rId14" Type="http://schemas.openxmlformats.org/officeDocument/2006/relationships/image" Target="../media/image16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13" Type="http://schemas.openxmlformats.org/officeDocument/2006/relationships/image" Target="../media/image31.tmp"/><Relationship Id="rId18" Type="http://schemas.openxmlformats.org/officeDocument/2006/relationships/image" Target="../media/image36.tmp"/><Relationship Id="rId26" Type="http://schemas.openxmlformats.org/officeDocument/2006/relationships/image" Target="../media/image44.tmp"/><Relationship Id="rId3" Type="http://schemas.microsoft.com/office/2007/relationships/media" Target="../media/media3.mp3"/><Relationship Id="rId21" Type="http://schemas.openxmlformats.org/officeDocument/2006/relationships/image" Target="../media/image39.tmp"/><Relationship Id="rId7" Type="http://schemas.openxmlformats.org/officeDocument/2006/relationships/image" Target="../media/image25.tmp"/><Relationship Id="rId12" Type="http://schemas.openxmlformats.org/officeDocument/2006/relationships/image" Target="../media/image30.tmp"/><Relationship Id="rId17" Type="http://schemas.openxmlformats.org/officeDocument/2006/relationships/image" Target="../media/image35.tmp"/><Relationship Id="rId25" Type="http://schemas.openxmlformats.org/officeDocument/2006/relationships/image" Target="../media/image43.tmp"/><Relationship Id="rId2" Type="http://schemas.openxmlformats.org/officeDocument/2006/relationships/audio" Target="../media/media2.mp3"/><Relationship Id="rId16" Type="http://schemas.openxmlformats.org/officeDocument/2006/relationships/image" Target="../media/image34.tmp"/><Relationship Id="rId20" Type="http://schemas.openxmlformats.org/officeDocument/2006/relationships/image" Target="../media/image38.tmp"/><Relationship Id="rId29" Type="http://schemas.openxmlformats.org/officeDocument/2006/relationships/image" Target="../media/image46.tmp"/><Relationship Id="rId1" Type="http://schemas.microsoft.com/office/2007/relationships/media" Target="../media/media2.mp3"/><Relationship Id="rId6" Type="http://schemas.openxmlformats.org/officeDocument/2006/relationships/image" Target="../media/image24.tmp"/><Relationship Id="rId11" Type="http://schemas.openxmlformats.org/officeDocument/2006/relationships/image" Target="../media/image29.tmp"/><Relationship Id="rId24" Type="http://schemas.openxmlformats.org/officeDocument/2006/relationships/image" Target="../media/image42.tm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tmp"/><Relationship Id="rId23" Type="http://schemas.openxmlformats.org/officeDocument/2006/relationships/image" Target="../media/image41.tmp"/><Relationship Id="rId28" Type="http://schemas.openxmlformats.org/officeDocument/2006/relationships/image" Target="../media/image2.png"/><Relationship Id="rId10" Type="http://schemas.openxmlformats.org/officeDocument/2006/relationships/image" Target="../media/image28.tmp"/><Relationship Id="rId19" Type="http://schemas.openxmlformats.org/officeDocument/2006/relationships/image" Target="../media/image37.tmp"/><Relationship Id="rId4" Type="http://schemas.openxmlformats.org/officeDocument/2006/relationships/audio" Target="../media/media3.mp3"/><Relationship Id="rId9" Type="http://schemas.openxmlformats.org/officeDocument/2006/relationships/image" Target="../media/image27.tmp"/><Relationship Id="rId14" Type="http://schemas.openxmlformats.org/officeDocument/2006/relationships/image" Target="../media/image32.tmp"/><Relationship Id="rId22" Type="http://schemas.openxmlformats.org/officeDocument/2006/relationships/image" Target="../media/image40.tmp"/><Relationship Id="rId27" Type="http://schemas.openxmlformats.org/officeDocument/2006/relationships/image" Target="../media/image45.tmp"/><Relationship Id="rId30" Type="http://schemas.openxmlformats.org/officeDocument/2006/relationships/image" Target="../media/image47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tmp"/><Relationship Id="rId3" Type="http://schemas.openxmlformats.org/officeDocument/2006/relationships/image" Target="../media/image9.tmp"/><Relationship Id="rId7" Type="http://schemas.openxmlformats.org/officeDocument/2006/relationships/image" Target="../media/image13.tmp"/><Relationship Id="rId12" Type="http://schemas.openxmlformats.org/officeDocument/2006/relationships/image" Target="../media/image6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mp"/><Relationship Id="rId11" Type="http://schemas.openxmlformats.org/officeDocument/2006/relationships/image" Target="../media/image5.tmp"/><Relationship Id="rId5" Type="http://schemas.openxmlformats.org/officeDocument/2006/relationships/image" Target="../media/image11.tmp"/><Relationship Id="rId15" Type="http://schemas.microsoft.com/office/2007/relationships/hdphoto" Target="../media/hdphoto2.wdp"/><Relationship Id="rId10" Type="http://schemas.openxmlformats.org/officeDocument/2006/relationships/image" Target="../media/image16.tmp"/><Relationship Id="rId4" Type="http://schemas.openxmlformats.org/officeDocument/2006/relationships/image" Target="../media/image10.tmp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510" y="1713782"/>
            <a:ext cx="5274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Sunday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438" y="2274830"/>
            <a:ext cx="527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Sunday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0427" y="3017560"/>
            <a:ext cx="5274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Sunday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6405" y="4264626"/>
            <a:ext cx="527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  <a:latin typeface="Mistral" panose="03090702030407020403" pitchFamily="66" charset="0"/>
                <a:cs typeface="Segoe UI" panose="020B0502040204020203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882609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659083" y="1979146"/>
            <a:ext cx="2624292" cy="2079348"/>
            <a:chOff x="9122359" y="2153347"/>
            <a:chExt cx="1901241" cy="1506440"/>
          </a:xfrm>
        </p:grpSpPr>
        <p:pic>
          <p:nvPicPr>
            <p:cNvPr id="24" name="Picture 2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3721" r="6927" b="13714"/>
            <a:stretch/>
          </p:blipFill>
          <p:spPr>
            <a:xfrm>
              <a:off x="9520097" y="2153347"/>
              <a:ext cx="1503503" cy="1506440"/>
            </a:xfrm>
            <a:prstGeom prst="ellipse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122359" y="2854883"/>
              <a:ext cx="532338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Impact" panose="020B0806030902050204" pitchFamily="34" charset="0"/>
                </a:rPr>
                <a:t>Bill</a:t>
              </a:r>
            </a:p>
          </p:txBody>
        </p:sp>
      </p:grpSp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r="2418" b="3970"/>
          <a:stretch/>
        </p:blipFill>
        <p:spPr>
          <a:xfrm>
            <a:off x="1512375" y="1844307"/>
            <a:ext cx="2102376" cy="3114320"/>
          </a:xfrm>
          <a:prstGeom prst="rect">
            <a:avLst/>
          </a:prstGeom>
        </p:spPr>
      </p:pic>
      <p:pic>
        <p:nvPicPr>
          <p:cNvPr id="67" name="Picture 66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"/>
          <a:stretch/>
        </p:blipFill>
        <p:spPr>
          <a:xfrm>
            <a:off x="8757449" y="1920507"/>
            <a:ext cx="2135781" cy="312810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8757448" y="5339274"/>
            <a:ext cx="21357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272.9 pts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WR 11, 28 Overall</a:t>
            </a:r>
          </a:p>
        </p:txBody>
      </p:sp>
      <p:sp>
        <p:nvSpPr>
          <p:cNvPr id="2" name="Rectangle 1"/>
          <p:cNvSpPr/>
          <p:nvPr/>
        </p:nvSpPr>
        <p:spPr>
          <a:xfrm>
            <a:off x="8757449" y="1218416"/>
            <a:ext cx="213578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Demaryius Thomas</a:t>
            </a:r>
          </a:p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Pick 22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560232" y="1134522"/>
            <a:ext cx="2054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Antonio Brown</a:t>
            </a:r>
          </a:p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Pick 3</a:t>
            </a:r>
          </a:p>
          <a:p>
            <a:pPr algn="ctr"/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560232" y="5252323"/>
            <a:ext cx="20545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410.18 pts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WR 1, 1 Overall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064263" y="4246029"/>
            <a:ext cx="236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683 pts!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1079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Who Had the Best Pick 1 &amp; 2?</a:t>
            </a:r>
          </a:p>
        </p:txBody>
      </p:sp>
      <p:pic>
        <p:nvPicPr>
          <p:cNvPr id="3" name="77292^kids_ch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14243" y="3748672"/>
            <a:ext cx="1612288" cy="1132525"/>
            <a:chOff x="75058" y="1961441"/>
            <a:chExt cx="2074491" cy="1457193"/>
          </a:xfrm>
        </p:grpSpPr>
        <p:pic>
          <p:nvPicPr>
            <p:cNvPr id="42" name="Picture 4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04" y="1961441"/>
              <a:ext cx="1451545" cy="1457193"/>
            </a:xfrm>
            <a:prstGeom prst="ellipse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5058" y="2565830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Sam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05515" y="919605"/>
            <a:ext cx="1618760" cy="1134913"/>
            <a:chOff x="904613" y="3648207"/>
            <a:chExt cx="2082819" cy="1460265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13189" r="11437" b="8735"/>
            <a:stretch/>
          </p:blipFill>
          <p:spPr>
            <a:xfrm>
              <a:off x="1538788" y="3648207"/>
              <a:ext cx="1448644" cy="1460265"/>
            </a:xfrm>
            <a:prstGeom prst="ellipse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904613" y="4271837"/>
              <a:ext cx="888133" cy="2270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Impact" panose="020B0806030902050204" pitchFamily="34" charset="0"/>
                </a:rPr>
                <a:t>Whitney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45159" y="5257623"/>
            <a:ext cx="1589771" cy="1142517"/>
            <a:chOff x="2341720" y="5078919"/>
            <a:chExt cx="2045519" cy="1470049"/>
          </a:xfrm>
        </p:grpSpPr>
        <p:pic>
          <p:nvPicPr>
            <p:cNvPr id="38" name="Picture 37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4116" r="12521" b="8004"/>
            <a:stretch/>
          </p:blipFill>
          <p:spPr>
            <a:xfrm>
              <a:off x="2919945" y="5078919"/>
              <a:ext cx="1467294" cy="1470049"/>
            </a:xfrm>
            <a:prstGeom prst="ellipse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341720" y="5773312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Jim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10070" y="914435"/>
            <a:ext cx="1524859" cy="1134742"/>
            <a:chOff x="5977889" y="5214387"/>
            <a:chExt cx="1961999" cy="1460044"/>
          </a:xfrm>
        </p:grpSpPr>
        <p:pic>
          <p:nvPicPr>
            <p:cNvPr id="36" name="Picture 35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6" t="11249" r="14264" b="-627"/>
            <a:stretch/>
          </p:blipFill>
          <p:spPr>
            <a:xfrm>
              <a:off x="6491210" y="5214387"/>
              <a:ext cx="1448678" cy="1460044"/>
            </a:xfrm>
            <a:prstGeom prst="ellipse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977889" y="5825793"/>
              <a:ext cx="800987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Bobby</a:t>
              </a:r>
              <a:endParaRPr 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70407" y="3744802"/>
            <a:ext cx="1564523" cy="1148464"/>
            <a:chOff x="6363652" y="3639489"/>
            <a:chExt cx="2013033" cy="1477700"/>
          </a:xfrm>
        </p:grpSpPr>
        <p:pic>
          <p:nvPicPr>
            <p:cNvPr id="34" name="Picture 3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" t="1927" r="-529" b="3940"/>
            <a:stretch/>
          </p:blipFill>
          <p:spPr>
            <a:xfrm>
              <a:off x="6913645" y="3639489"/>
              <a:ext cx="1463040" cy="1477700"/>
            </a:xfrm>
            <a:prstGeom prst="ellipse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363652" y="4316564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Trevor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006" y="3748672"/>
            <a:ext cx="1576373" cy="1151064"/>
            <a:chOff x="7302377" y="223050"/>
            <a:chExt cx="2028281" cy="1481047"/>
          </a:xfrm>
        </p:grpSpPr>
        <p:pic>
          <p:nvPicPr>
            <p:cNvPr id="32" name="Picture 31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18" y="223050"/>
              <a:ext cx="1463040" cy="1481047"/>
            </a:xfrm>
            <a:prstGeom prst="ellipse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302377" y="832029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Kurt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10074" y="2328445"/>
            <a:ext cx="1524858" cy="1138744"/>
            <a:chOff x="9967799" y="188338"/>
            <a:chExt cx="1961997" cy="1465194"/>
          </a:xfrm>
        </p:grpSpPr>
        <p:pic>
          <p:nvPicPr>
            <p:cNvPr id="28" name="Picture 27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10483169" y="188338"/>
              <a:ext cx="1446627" cy="1465194"/>
            </a:xfrm>
            <a:prstGeom prst="ellipse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967799" y="83295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Albert</a:t>
              </a:r>
              <a:endParaRPr 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05515" y="5257623"/>
            <a:ext cx="1661397" cy="1170801"/>
            <a:chOff x="8885921" y="2153347"/>
            <a:chExt cx="2137679" cy="1506440"/>
          </a:xfrm>
        </p:grpSpPr>
        <p:pic>
          <p:nvPicPr>
            <p:cNvPr id="24" name="Picture 23" descr="Screen Clippi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3721" r="6927" b="13714"/>
            <a:stretch/>
          </p:blipFill>
          <p:spPr>
            <a:xfrm>
              <a:off x="9520097" y="2153347"/>
              <a:ext cx="1503503" cy="1506440"/>
            </a:xfrm>
            <a:prstGeom prst="ellipse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885921" y="285488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Bill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70804" y="954054"/>
            <a:ext cx="1548305" cy="1156904"/>
            <a:chOff x="3189759" y="1448677"/>
            <a:chExt cx="1992166" cy="1488560"/>
          </a:xfrm>
        </p:grpSpPr>
        <p:pic>
          <p:nvPicPr>
            <p:cNvPr id="45" name="Picture 44" descr="Screen Clippi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765700" y="1448677"/>
              <a:ext cx="1416225" cy="1488560"/>
            </a:xfrm>
            <a:prstGeom prst="ellipse">
              <a:avLst/>
            </a:prstGeom>
            <a:effectLst/>
          </p:spPr>
        </p:pic>
        <p:sp>
          <p:nvSpPr>
            <p:cNvPr id="46" name="Rectangle 45"/>
            <p:cNvSpPr/>
            <p:nvPr/>
          </p:nvSpPr>
          <p:spPr>
            <a:xfrm>
              <a:off x="3189759" y="2100796"/>
              <a:ext cx="800986" cy="2392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Impact" panose="020B0806030902050204" pitchFamily="34" charset="0"/>
                </a:rPr>
                <a:t>Andrew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27008" y="2335025"/>
            <a:ext cx="1579234" cy="1124389"/>
            <a:chOff x="283464" y="1953623"/>
            <a:chExt cx="2031962" cy="1446723"/>
          </a:xfrm>
        </p:grpSpPr>
        <p:pic>
          <p:nvPicPr>
            <p:cNvPr id="48" name="Picture 47" descr="Screen Clippi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46" b="8646"/>
            <a:stretch/>
          </p:blipFill>
          <p:spPr>
            <a:xfrm>
              <a:off x="852386" y="1953623"/>
              <a:ext cx="1463040" cy="1446723"/>
            </a:xfrm>
            <a:prstGeom prst="ellipse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83464" y="2635383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Aaron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7008" y="5257623"/>
            <a:ext cx="1576372" cy="1137013"/>
            <a:chOff x="5717585" y="1885749"/>
            <a:chExt cx="2028280" cy="1462966"/>
          </a:xfrm>
        </p:grpSpPr>
        <p:pic>
          <p:nvPicPr>
            <p:cNvPr id="51" name="Picture 50" descr="Screen Clippi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5717585" y="2567398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Jake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81697" y="1269383"/>
            <a:ext cx="1962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1, 24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Lacy, Cooks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8767" y="2395738"/>
            <a:ext cx="16237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2, 23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Le’Veon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Alshon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81698" y="4048243"/>
            <a:ext cx="18915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3, 22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Jamaal, A.J.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83769" y="996433"/>
            <a:ext cx="20613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5, 20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Lynch, Forsett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78767" y="5357144"/>
            <a:ext cx="15479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4, 21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Peterson, Hill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04463" y="2602738"/>
            <a:ext cx="20613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6, 19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Forte, Cobb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04463" y="3788146"/>
            <a:ext cx="16237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7, 18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Rodgers, Shady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46814" y="5274083"/>
            <a:ext cx="18219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38, 17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Antonio, Demaryius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023921" y="1145762"/>
            <a:ext cx="18197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9, 16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Dez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Calvin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978895" y="2557700"/>
            <a:ext cx="2038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10, 15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Gronk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Odell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978895" y="3932469"/>
            <a:ext cx="16237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11, 14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C.J., Julio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978895" y="5348196"/>
            <a:ext cx="1821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12, 13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Luck, DeMarco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079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Who Had the </a:t>
            </a:r>
            <a:r>
              <a:rPr lang="en-US" sz="4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WORST</a:t>
            </a:r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 Pick 1 &amp; 2?</a:t>
            </a: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54"/>
          <a:stretch/>
        </p:blipFill>
        <p:spPr>
          <a:xfrm>
            <a:off x="4796814" y="2330874"/>
            <a:ext cx="1170097" cy="1163588"/>
          </a:xfrm>
          <a:prstGeom prst="ellipse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4317072" y="2825993"/>
            <a:ext cx="622524" cy="1859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Impact" panose="020B0806030902050204" pitchFamily="34" charset="0"/>
              </a:rPr>
              <a:t>Sophie</a:t>
            </a:r>
          </a:p>
        </p:txBody>
      </p:sp>
    </p:spTree>
    <p:extLst>
      <p:ext uri="{BB962C8B-B14F-4D97-AF65-F5344CB8AC3E}">
        <p14:creationId xmlns:p14="http://schemas.microsoft.com/office/powerpoint/2010/main" val="96706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8757448" y="5339274"/>
            <a:ext cx="21357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124.4 pts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RB40, 140 Overall</a:t>
            </a:r>
          </a:p>
        </p:txBody>
      </p:sp>
      <p:sp>
        <p:nvSpPr>
          <p:cNvPr id="2" name="Rectangle 1"/>
          <p:cNvSpPr/>
          <p:nvPr/>
        </p:nvSpPr>
        <p:spPr>
          <a:xfrm>
            <a:off x="8757449" y="1218416"/>
            <a:ext cx="213578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Justin Forsett</a:t>
            </a:r>
          </a:p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Pick 20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560232" y="1134522"/>
            <a:ext cx="2054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Marshawn Lynch</a:t>
            </a:r>
          </a:p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Pick 5</a:t>
            </a:r>
          </a:p>
          <a:p>
            <a:pPr algn="ctr"/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26029" y="5252323"/>
            <a:ext cx="22315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83.7 pts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RB 141, 207 Overall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936671" y="4246029"/>
            <a:ext cx="2490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208.1 pts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21629" y="1970188"/>
            <a:ext cx="2961746" cy="2076481"/>
            <a:chOff x="904613" y="3648207"/>
            <a:chExt cx="2082819" cy="146026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13189" r="11437" b="8735"/>
            <a:stretch/>
          </p:blipFill>
          <p:spPr>
            <a:xfrm>
              <a:off x="1538788" y="3648207"/>
              <a:ext cx="1448644" cy="1460265"/>
            </a:xfrm>
            <a:prstGeom prst="ellipse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04613" y="4271837"/>
              <a:ext cx="888133" cy="2270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Impact" panose="020B0806030902050204" pitchFamily="34" charset="0"/>
                </a:rPr>
                <a:t>Whitney</a:t>
              </a:r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6560"/>
          <a:stretch/>
        </p:blipFill>
        <p:spPr>
          <a:xfrm>
            <a:off x="1512374" y="1844307"/>
            <a:ext cx="2094041" cy="3141234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"/>
          <a:stretch/>
        </p:blipFill>
        <p:spPr>
          <a:xfrm>
            <a:off x="8784142" y="1915356"/>
            <a:ext cx="2101272" cy="31332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1079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Who Had the </a:t>
            </a:r>
            <a:r>
              <a:rPr lang="en-US" sz="4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WORST</a:t>
            </a:r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 Pick 1 &amp; 2?</a:t>
            </a:r>
          </a:p>
        </p:txBody>
      </p:sp>
      <p:pic>
        <p:nvPicPr>
          <p:cNvPr id="3" name="Price-is-right-losing-h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2283160" y="1065516"/>
            <a:ext cx="7303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Bill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683  Antonio / Demaryius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Albert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598.14 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Gronk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/ Odell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Trevor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528.9 C.J / Julio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Sam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490.44 Rodgers / Shady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Jake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Peterson / Hill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Sophie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427.5   Forte / Cobb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7.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Andrew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406   Lacy / Cooks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8.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Kurt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384   Jamaal / A.J.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9.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Bobby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340  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Dez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/ Calvin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10.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Jim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321.74   Luck / DeMarco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11.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Aaron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276.9 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Le’Veon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/ Alshon</a:t>
            </a: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12.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Whitney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– 208.1   Lynch / Forsett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79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Draft Rounds 1 &amp; 2</a:t>
            </a:r>
          </a:p>
        </p:txBody>
      </p:sp>
    </p:spTree>
    <p:extLst>
      <p:ext uri="{BB962C8B-B14F-4D97-AF65-F5344CB8AC3E}">
        <p14:creationId xmlns:p14="http://schemas.microsoft.com/office/powerpoint/2010/main" val="415894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" y="-3772691"/>
            <a:ext cx="12187800" cy="107403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9408"/>
              </p:ext>
            </p:extLst>
          </p:nvPr>
        </p:nvGraphicFramePr>
        <p:xfrm>
          <a:off x="189006" y="1076223"/>
          <a:ext cx="2898447" cy="51873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36041">
                  <a:extLst>
                    <a:ext uri="{9D8B030D-6E8A-4147-A177-3AD203B41FA5}">
                      <a16:colId xmlns:a16="http://schemas.microsoft.com/office/drawing/2014/main" val="3001801616"/>
                    </a:ext>
                  </a:extLst>
                </a:gridCol>
                <a:gridCol w="411227">
                  <a:extLst>
                    <a:ext uri="{9D8B030D-6E8A-4147-A177-3AD203B41FA5}">
                      <a16:colId xmlns:a16="http://schemas.microsoft.com/office/drawing/2014/main" val="312687649"/>
                    </a:ext>
                  </a:extLst>
                </a:gridCol>
                <a:gridCol w="547261">
                  <a:extLst>
                    <a:ext uri="{9D8B030D-6E8A-4147-A177-3AD203B41FA5}">
                      <a16:colId xmlns:a16="http://schemas.microsoft.com/office/drawing/2014/main" val="1081995813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761955994"/>
                    </a:ext>
                  </a:extLst>
                </a:gridCol>
                <a:gridCol w="673753">
                  <a:extLst>
                    <a:ext uri="{9D8B030D-6E8A-4147-A177-3AD203B41FA5}">
                      <a16:colId xmlns:a16="http://schemas.microsoft.com/office/drawing/2014/main" val="2181104181"/>
                    </a:ext>
                  </a:extLst>
                </a:gridCol>
              </a:tblGrid>
              <a:tr h="4240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Quarterbacks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01557"/>
                  </a:ext>
                </a:extLst>
              </a:tr>
              <a:tr h="536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Player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Points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Pos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Overll</a:t>
                      </a: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5360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Cam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394.58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96805246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Brady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357.2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699603693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Russell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340.26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42087860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Bortles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326.62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not drafted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19789809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Palmer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325.24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77163096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Brees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323.7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59278377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Rodgers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308.74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080731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Cousins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306.44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not drafted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73374706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Eli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304.88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1343320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Rivers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297.48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14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960242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995972"/>
              </p:ext>
            </p:extLst>
          </p:nvPr>
        </p:nvGraphicFramePr>
        <p:xfrm>
          <a:off x="3183296" y="1072254"/>
          <a:ext cx="2845088" cy="51967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9556">
                  <a:extLst>
                    <a:ext uri="{9D8B030D-6E8A-4147-A177-3AD203B41FA5}">
                      <a16:colId xmlns:a16="http://schemas.microsoft.com/office/drawing/2014/main" val="175754927"/>
                    </a:ext>
                  </a:extLst>
                </a:gridCol>
                <a:gridCol w="512581">
                  <a:extLst>
                    <a:ext uri="{9D8B030D-6E8A-4147-A177-3AD203B41FA5}">
                      <a16:colId xmlns:a16="http://schemas.microsoft.com/office/drawing/2014/main" val="2319328992"/>
                    </a:ext>
                  </a:extLst>
                </a:gridCol>
                <a:gridCol w="519602">
                  <a:extLst>
                    <a:ext uri="{9D8B030D-6E8A-4147-A177-3AD203B41FA5}">
                      <a16:colId xmlns:a16="http://schemas.microsoft.com/office/drawing/2014/main" val="415890196"/>
                    </a:ext>
                  </a:extLst>
                </a:gridCol>
                <a:gridCol w="484495">
                  <a:extLst>
                    <a:ext uri="{9D8B030D-6E8A-4147-A177-3AD203B41FA5}">
                      <a16:colId xmlns:a16="http://schemas.microsoft.com/office/drawing/2014/main" val="1110863275"/>
                    </a:ext>
                  </a:extLst>
                </a:gridCol>
                <a:gridCol w="438854">
                  <a:extLst>
                    <a:ext uri="{9D8B030D-6E8A-4147-A177-3AD203B41FA5}">
                      <a16:colId xmlns:a16="http://schemas.microsoft.com/office/drawing/2014/main" val="4177699178"/>
                    </a:ext>
                  </a:extLst>
                </a:gridCol>
              </a:tblGrid>
              <a:tr h="444445">
                <a:tc gridSpan="5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Running Backs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50405489"/>
                  </a:ext>
                </a:extLst>
              </a:tr>
              <a:tr h="525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Player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Points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Pos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Ovrll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1484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Freeman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320.4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2611296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Peterson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271.7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3937920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D. Johnson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243.22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9532468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Woodhead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243.1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91042762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Lamar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238.4</a:t>
                      </a:r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40345452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D. Martin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238.3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53360079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DeAngelo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235.4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031215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Forte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215.7</a:t>
                      </a:r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3546684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Gurley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215.4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15794528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Latavius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206.8</a:t>
                      </a:r>
                      <a:endParaRPr lang="en-US" sz="12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2965287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68061"/>
              </p:ext>
            </p:extLst>
          </p:nvPr>
        </p:nvGraphicFramePr>
        <p:xfrm>
          <a:off x="6124225" y="1072254"/>
          <a:ext cx="2869179" cy="52077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0894">
                  <a:extLst>
                    <a:ext uri="{9D8B030D-6E8A-4147-A177-3AD203B41FA5}">
                      <a16:colId xmlns:a16="http://schemas.microsoft.com/office/drawing/2014/main" val="3383385440"/>
                    </a:ext>
                  </a:extLst>
                </a:gridCol>
                <a:gridCol w="491314">
                  <a:extLst>
                    <a:ext uri="{9D8B030D-6E8A-4147-A177-3AD203B41FA5}">
                      <a16:colId xmlns:a16="http://schemas.microsoft.com/office/drawing/2014/main" val="2887856588"/>
                    </a:ext>
                  </a:extLst>
                </a:gridCol>
                <a:gridCol w="429383">
                  <a:extLst>
                    <a:ext uri="{9D8B030D-6E8A-4147-A177-3AD203B41FA5}">
                      <a16:colId xmlns:a16="http://schemas.microsoft.com/office/drawing/2014/main" val="588830840"/>
                    </a:ext>
                  </a:extLst>
                </a:gridCol>
                <a:gridCol w="468379">
                  <a:extLst>
                    <a:ext uri="{9D8B030D-6E8A-4147-A177-3AD203B41FA5}">
                      <a16:colId xmlns:a16="http://schemas.microsoft.com/office/drawing/2014/main" val="936834215"/>
                    </a:ext>
                  </a:extLst>
                </a:gridCol>
                <a:gridCol w="609209">
                  <a:extLst>
                    <a:ext uri="{9D8B030D-6E8A-4147-A177-3AD203B41FA5}">
                      <a16:colId xmlns:a16="http://schemas.microsoft.com/office/drawing/2014/main" val="3731282747"/>
                    </a:ext>
                  </a:extLst>
                </a:gridCol>
              </a:tblGrid>
              <a:tr h="44444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Wide Receivers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46625050"/>
                  </a:ext>
                </a:extLst>
              </a:tr>
              <a:tr h="536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Player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Points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Pos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Ovrll</a:t>
                      </a:r>
                      <a:endParaRPr lang="en-US" sz="1200" u="none" strike="noStrike" dirty="0"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Rank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Rnd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9977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Antonio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410.18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73479550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Julio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385.6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29081830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Marshall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350.7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01671349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Hopkins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338.6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085827153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Odell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335.84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0508796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A. Robinson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311.5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89479843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Landry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307.94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85452169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Fitz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283.5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4211080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A.J. Green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282.7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02970838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Baldwin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274.9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00852457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7062"/>
              </p:ext>
            </p:extLst>
          </p:nvPr>
        </p:nvGraphicFramePr>
        <p:xfrm>
          <a:off x="9089246" y="1063744"/>
          <a:ext cx="2913994" cy="5216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14021">
                  <a:extLst>
                    <a:ext uri="{9D8B030D-6E8A-4147-A177-3AD203B41FA5}">
                      <a16:colId xmlns:a16="http://schemas.microsoft.com/office/drawing/2014/main" val="1275735643"/>
                    </a:ext>
                  </a:extLst>
                </a:gridCol>
                <a:gridCol w="571943">
                  <a:extLst>
                    <a:ext uri="{9D8B030D-6E8A-4147-A177-3AD203B41FA5}">
                      <a16:colId xmlns:a16="http://schemas.microsoft.com/office/drawing/2014/main" val="2177149115"/>
                    </a:ext>
                  </a:extLst>
                </a:gridCol>
                <a:gridCol w="517707">
                  <a:extLst>
                    <a:ext uri="{9D8B030D-6E8A-4147-A177-3AD203B41FA5}">
                      <a16:colId xmlns:a16="http://schemas.microsoft.com/office/drawing/2014/main" val="1715988470"/>
                    </a:ext>
                  </a:extLst>
                </a:gridCol>
                <a:gridCol w="491598">
                  <a:extLst>
                    <a:ext uri="{9D8B030D-6E8A-4147-A177-3AD203B41FA5}">
                      <a16:colId xmlns:a16="http://schemas.microsoft.com/office/drawing/2014/main" val="3237514361"/>
                    </a:ext>
                  </a:extLst>
                </a:gridCol>
                <a:gridCol w="618725">
                  <a:extLst>
                    <a:ext uri="{9D8B030D-6E8A-4147-A177-3AD203B41FA5}">
                      <a16:colId xmlns:a16="http://schemas.microsoft.com/office/drawing/2014/main" val="3445528319"/>
                    </a:ext>
                  </a:extLst>
                </a:gridCol>
              </a:tblGrid>
              <a:tr h="46390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Tight End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96072428"/>
                  </a:ext>
                </a:extLst>
              </a:tr>
              <a:tr h="525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Points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Pos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Ovrll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 Rank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Rnd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62573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  <a:latin typeface="Arial Narrow" panose="020B0606020202030204" pitchFamily="34" charset="0"/>
                        </a:rPr>
                        <a:t>Gronk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262.3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6148712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Delanie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248.4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39833109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Reed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246.2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44372281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Barnidge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240.3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42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not drafted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51089944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Olsen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230.4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51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9043588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  <a:latin typeface="Arial Narrow" panose="020B0606020202030204" pitchFamily="34" charset="0"/>
                        </a:rPr>
                        <a:t>Eifert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192.5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75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53312803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Watson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192.5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76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not drafted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5020147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Kelce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190.5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94002367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Ertz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172.66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92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8568625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Witten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 Narrow" panose="020B0606020202030204" pitchFamily="34" charset="0"/>
                        </a:rPr>
                        <a:t>164.3</a:t>
                      </a:r>
                      <a:endParaRPr lang="en-US" sz="1100" b="1" i="0" u="none" strike="noStrike">
                        <a:solidFill>
                          <a:srgbClr val="333333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105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50488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15330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10 – When Were They Drafted?</a:t>
            </a:r>
          </a:p>
        </p:txBody>
      </p:sp>
    </p:spTree>
    <p:extLst>
      <p:ext uri="{BB962C8B-B14F-4D97-AF65-F5344CB8AC3E}">
        <p14:creationId xmlns:p14="http://schemas.microsoft.com/office/powerpoint/2010/main" val="355671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5" y="-3758256"/>
            <a:ext cx="12263185" cy="10806756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482553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4326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6099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97872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69645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41418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2553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54326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24168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97872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69645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41418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450122" y="1193908"/>
            <a:ext cx="1256319" cy="941442"/>
            <a:chOff x="2919945" y="5078919"/>
            <a:chExt cx="1961723" cy="1470049"/>
          </a:xfrm>
        </p:grpSpPr>
        <p:pic>
          <p:nvPicPr>
            <p:cNvPr id="37" name="Picture 36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4116" r="12521" b="8004"/>
            <a:stretch/>
          </p:blipFill>
          <p:spPr>
            <a:xfrm>
              <a:off x="2919945" y="5078919"/>
              <a:ext cx="1467294" cy="1470049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8" name="Rectangle 37"/>
            <p:cNvSpPr/>
            <p:nvPr/>
          </p:nvSpPr>
          <p:spPr>
            <a:xfrm>
              <a:off x="4080682" y="5701084"/>
              <a:ext cx="800986" cy="239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Jim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35419" y="1193908"/>
            <a:ext cx="1276448" cy="935036"/>
            <a:chOff x="6491210" y="5214387"/>
            <a:chExt cx="1993156" cy="1460044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6" t="11249" r="14264" b="-627"/>
            <a:stretch/>
          </p:blipFill>
          <p:spPr>
            <a:xfrm>
              <a:off x="6491210" y="5214387"/>
              <a:ext cx="1448678" cy="1460044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7683378" y="5849179"/>
              <a:ext cx="800988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Bobby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60236" y="1204433"/>
            <a:ext cx="1321453" cy="948485"/>
            <a:chOff x="7867618" y="223050"/>
            <a:chExt cx="2063430" cy="1481047"/>
          </a:xfrm>
        </p:grpSpPr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18" y="223050"/>
              <a:ext cx="1463040" cy="1481047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4" name="Rectangle 43"/>
            <p:cNvSpPr/>
            <p:nvPr/>
          </p:nvSpPr>
          <p:spPr>
            <a:xfrm>
              <a:off x="9130062" y="859314"/>
              <a:ext cx="800986" cy="2392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Kurt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520516" y="1209454"/>
            <a:ext cx="1302307" cy="935177"/>
            <a:chOff x="1538788" y="3648207"/>
            <a:chExt cx="2033534" cy="1460265"/>
          </a:xfrm>
        </p:grpSpPr>
        <p:pic>
          <p:nvPicPr>
            <p:cNvPr id="46" name="Picture 45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13189" r="11437" b="8735"/>
            <a:stretch/>
          </p:blipFill>
          <p:spPr>
            <a:xfrm>
              <a:off x="1538788" y="3648207"/>
              <a:ext cx="1448644" cy="146026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2684190" y="4252503"/>
              <a:ext cx="888132" cy="2270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Whitney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490296" y="5542742"/>
            <a:ext cx="1253206" cy="953297"/>
            <a:chOff x="3932793" y="1290911"/>
            <a:chExt cx="1956863" cy="1488560"/>
          </a:xfrm>
        </p:grpSpPr>
        <p:pic>
          <p:nvPicPr>
            <p:cNvPr id="61" name="Picture 60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932793" y="1290911"/>
              <a:ext cx="1416225" cy="1488560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62" name="Rectangle 61"/>
            <p:cNvSpPr/>
            <p:nvPr/>
          </p:nvSpPr>
          <p:spPr>
            <a:xfrm>
              <a:off x="5088670" y="2083415"/>
              <a:ext cx="800986" cy="2392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Andrew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568137" y="5496608"/>
            <a:ext cx="1325777" cy="926505"/>
            <a:chOff x="755038" y="1870975"/>
            <a:chExt cx="2070183" cy="1446723"/>
          </a:xfrm>
        </p:grpSpPr>
        <p:pic>
          <p:nvPicPr>
            <p:cNvPr id="64" name="Picture 63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46" b="8646"/>
            <a:stretch/>
          </p:blipFill>
          <p:spPr>
            <a:xfrm>
              <a:off x="755038" y="1870975"/>
              <a:ext cx="1463039" cy="1446723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65" name="Rectangle 64"/>
            <p:cNvSpPr/>
            <p:nvPr/>
          </p:nvSpPr>
          <p:spPr>
            <a:xfrm>
              <a:off x="2024235" y="2644555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Aaron</a:t>
              </a:r>
            </a:p>
          </p:txBody>
        </p:sp>
      </p:grp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4120"/>
          <a:stretch/>
        </p:blipFill>
        <p:spPr>
          <a:xfrm>
            <a:off x="1476291" y="3952128"/>
            <a:ext cx="1266762" cy="190755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r="2418" b="3970"/>
          <a:stretch/>
        </p:blipFill>
        <p:spPr>
          <a:xfrm>
            <a:off x="3037324" y="3946447"/>
            <a:ext cx="1279740" cy="189572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276"/>
          <a:stretch/>
        </p:blipFill>
        <p:spPr>
          <a:xfrm>
            <a:off x="9337218" y="1791112"/>
            <a:ext cx="1259333" cy="193222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4189"/>
          <a:stretch/>
        </p:blipFill>
        <p:spPr>
          <a:xfrm>
            <a:off x="1476290" y="1812723"/>
            <a:ext cx="1259958" cy="1897057"/>
          </a:xfrm>
          <a:prstGeom prst="rect">
            <a:avLst/>
          </a:prstGeom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>
            <a:off x="0" y="210190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Keepers!</a:t>
            </a:r>
          </a:p>
        </p:txBody>
      </p:sp>
      <p:sp>
        <p:nvSpPr>
          <p:cNvPr id="69" name="Multiplication Sign 68"/>
          <p:cNvSpPr/>
          <p:nvPr/>
        </p:nvSpPr>
        <p:spPr>
          <a:xfrm>
            <a:off x="3120145" y="219291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258390" y="1194821"/>
            <a:ext cx="1273375" cy="933209"/>
            <a:chOff x="698004" y="1961441"/>
            <a:chExt cx="1988356" cy="1457193"/>
          </a:xfrm>
        </p:grpSpPr>
        <p:pic>
          <p:nvPicPr>
            <p:cNvPr id="34" name="Picture 33" descr="Screen Clippi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04" y="1961441"/>
              <a:ext cx="1451545" cy="1457193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5" name="Rectangle 34"/>
            <p:cNvSpPr/>
            <p:nvPr/>
          </p:nvSpPr>
          <p:spPr>
            <a:xfrm>
              <a:off x="1885374" y="2555847"/>
              <a:ext cx="800986" cy="2392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Sam</a:t>
              </a:r>
            </a:p>
          </p:txBody>
        </p:sp>
      </p:grpSp>
      <p:sp>
        <p:nvSpPr>
          <p:cNvPr id="71" name="Multiplication Sign 70"/>
          <p:cNvSpPr/>
          <p:nvPr/>
        </p:nvSpPr>
        <p:spPr>
          <a:xfrm>
            <a:off x="4689987" y="2192918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ultiplication Sign 71"/>
          <p:cNvSpPr/>
          <p:nvPr/>
        </p:nvSpPr>
        <p:spPr>
          <a:xfrm>
            <a:off x="6255858" y="2192916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ultiplication Sign 72"/>
          <p:cNvSpPr/>
          <p:nvPr/>
        </p:nvSpPr>
        <p:spPr>
          <a:xfrm>
            <a:off x="7835464" y="215742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9117115" y="1193908"/>
            <a:ext cx="1282206" cy="946343"/>
            <a:chOff x="6913645" y="3639489"/>
            <a:chExt cx="2002146" cy="1477700"/>
          </a:xfrm>
        </p:grpSpPr>
        <p:pic>
          <p:nvPicPr>
            <p:cNvPr id="49" name="Picture 48" descr="Screen Clippi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" t="1927" r="-529" b="3940"/>
            <a:stretch/>
          </p:blipFill>
          <p:spPr>
            <a:xfrm>
              <a:off x="6913645" y="3639489"/>
              <a:ext cx="1463040" cy="1477700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8114805" y="4255835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Trevor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58390" y="5557237"/>
            <a:ext cx="1242216" cy="936907"/>
            <a:chOff x="6349878" y="1885749"/>
            <a:chExt cx="1939703" cy="1462966"/>
          </a:xfrm>
        </p:grpSpPr>
        <p:pic>
          <p:nvPicPr>
            <p:cNvPr id="55" name="Picture 54" descr="Screen Clippi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7488595" y="2497614"/>
              <a:ext cx="800986" cy="2392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Jake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879175" y="5557237"/>
            <a:ext cx="1339397" cy="964749"/>
            <a:chOff x="9520097" y="2153347"/>
            <a:chExt cx="2091449" cy="1506440"/>
          </a:xfrm>
        </p:grpSpPr>
        <p:pic>
          <p:nvPicPr>
            <p:cNvPr id="52" name="Picture 51" descr="Screen Clippi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3721" r="6927" b="13714"/>
            <a:stretch/>
          </p:blipFill>
          <p:spPr>
            <a:xfrm>
              <a:off x="9520097" y="2153347"/>
              <a:ext cx="1503503" cy="1506440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3" name="Rectangle 52"/>
            <p:cNvSpPr/>
            <p:nvPr/>
          </p:nvSpPr>
          <p:spPr>
            <a:xfrm>
              <a:off x="10810560" y="287499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Bill</a:t>
              </a:r>
            </a:p>
          </p:txBody>
        </p:sp>
      </p:grpSp>
      <p:sp>
        <p:nvSpPr>
          <p:cNvPr id="74" name="Multiplication Sign 73"/>
          <p:cNvSpPr/>
          <p:nvPr/>
        </p:nvSpPr>
        <p:spPr>
          <a:xfrm>
            <a:off x="4710428" y="431440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ication Sign 75"/>
          <p:cNvSpPr/>
          <p:nvPr/>
        </p:nvSpPr>
        <p:spPr>
          <a:xfrm>
            <a:off x="7835464" y="4256273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355"/>
          <a:stretch/>
        </p:blipFill>
        <p:spPr>
          <a:xfrm>
            <a:off x="9337218" y="3946447"/>
            <a:ext cx="1273414" cy="1907217"/>
          </a:xfrm>
          <a:prstGeom prst="rect">
            <a:avLst/>
          </a:prstGeom>
          <a:ln>
            <a:noFill/>
          </a:ln>
        </p:spPr>
      </p:pic>
      <p:grpSp>
        <p:nvGrpSpPr>
          <p:cNvPr id="57" name="Group 56"/>
          <p:cNvGrpSpPr/>
          <p:nvPr/>
        </p:nvGrpSpPr>
        <p:grpSpPr>
          <a:xfrm>
            <a:off x="9198010" y="5538402"/>
            <a:ext cx="1326331" cy="938333"/>
            <a:chOff x="10782019" y="-357223"/>
            <a:chExt cx="2071047" cy="1465194"/>
          </a:xfrm>
        </p:grpSpPr>
        <p:pic>
          <p:nvPicPr>
            <p:cNvPr id="58" name="Picture 57" descr="Screen Clippi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10782019" y="-357223"/>
              <a:ext cx="1446628" cy="1465194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9" name="Rectangle 58"/>
            <p:cNvSpPr/>
            <p:nvPr/>
          </p:nvSpPr>
          <p:spPr>
            <a:xfrm>
              <a:off x="12052080" y="347696"/>
              <a:ext cx="800986" cy="2392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Albert</a:t>
              </a:r>
            </a:p>
          </p:txBody>
        </p:sp>
      </p:grpSp>
      <p:pic>
        <p:nvPicPr>
          <p:cNvPr id="77" name="Picture 76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6567" r="7425" b="3361"/>
          <a:stretch/>
        </p:blipFill>
        <p:spPr>
          <a:xfrm>
            <a:off x="6190854" y="3951520"/>
            <a:ext cx="1269655" cy="1902144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6003992" y="5496608"/>
            <a:ext cx="1345341" cy="958805"/>
            <a:chOff x="5061189" y="5002492"/>
            <a:chExt cx="1345341" cy="958805"/>
          </a:xfrm>
        </p:grpSpPr>
        <p:pic>
          <p:nvPicPr>
            <p:cNvPr id="66" name="Picture 65" descr="Screen Clippi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4"/>
            <a:stretch/>
          </p:blipFill>
          <p:spPr>
            <a:xfrm>
              <a:off x="5061189" y="5002492"/>
              <a:ext cx="964168" cy="95880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67" name="Rectangle 66"/>
            <p:cNvSpPr/>
            <p:nvPr/>
          </p:nvSpPr>
          <p:spPr>
            <a:xfrm>
              <a:off x="5893566" y="5495728"/>
              <a:ext cx="512964" cy="153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Sophie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3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72" grpId="0" animBg="1"/>
      <p:bldP spid="73" grpId="0" animBg="1"/>
      <p:bldP spid="74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7216"/>
            <a:ext cx="12187800" cy="10740324"/>
          </a:xfrm>
          <a:prstGeom prst="rect">
            <a:avLst/>
          </a:prstGeom>
          <a:ln>
            <a:noFill/>
          </a:ln>
        </p:spPr>
      </p:pic>
      <p:sp>
        <p:nvSpPr>
          <p:cNvPr id="79" name="Rectangle 78"/>
          <p:cNvSpPr/>
          <p:nvPr/>
        </p:nvSpPr>
        <p:spPr>
          <a:xfrm>
            <a:off x="9708173" y="1791112"/>
            <a:ext cx="5226997" cy="4062552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6783" y="1829166"/>
            <a:ext cx="1169274" cy="187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5626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7399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9172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40945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2718" y="1819739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6782" y="3964183"/>
            <a:ext cx="1169276" cy="1872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5626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5468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9172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40945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12718" y="3955315"/>
            <a:ext cx="1255133" cy="189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421422" y="1193908"/>
            <a:ext cx="1256319" cy="941442"/>
            <a:chOff x="2919945" y="5078919"/>
            <a:chExt cx="1961723" cy="1470049"/>
          </a:xfrm>
        </p:grpSpPr>
        <p:pic>
          <p:nvPicPr>
            <p:cNvPr id="37" name="Picture 36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4116" r="12521" b="8004"/>
            <a:stretch/>
          </p:blipFill>
          <p:spPr>
            <a:xfrm>
              <a:off x="2919945" y="5078919"/>
              <a:ext cx="1467294" cy="1470049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8" name="Rectangle 37"/>
            <p:cNvSpPr/>
            <p:nvPr/>
          </p:nvSpPr>
          <p:spPr>
            <a:xfrm>
              <a:off x="4080682" y="5701084"/>
              <a:ext cx="800986" cy="239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Jim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06719" y="1193908"/>
            <a:ext cx="1276448" cy="935036"/>
            <a:chOff x="6491210" y="5214387"/>
            <a:chExt cx="1993156" cy="1460044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6" t="11249" r="14264" b="-627"/>
            <a:stretch/>
          </p:blipFill>
          <p:spPr>
            <a:xfrm>
              <a:off x="6491210" y="5214387"/>
              <a:ext cx="1448678" cy="1460044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7683378" y="5849179"/>
              <a:ext cx="800988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Bobby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31536" y="1204433"/>
            <a:ext cx="1321453" cy="948485"/>
            <a:chOff x="7867618" y="223050"/>
            <a:chExt cx="2063430" cy="1481047"/>
          </a:xfrm>
        </p:grpSpPr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18" y="223050"/>
              <a:ext cx="1463040" cy="1481047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4" name="Rectangle 43"/>
            <p:cNvSpPr/>
            <p:nvPr/>
          </p:nvSpPr>
          <p:spPr>
            <a:xfrm>
              <a:off x="9130062" y="859314"/>
              <a:ext cx="800986" cy="2392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Kurt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91816" y="1209454"/>
            <a:ext cx="1302307" cy="935177"/>
            <a:chOff x="1538788" y="3648207"/>
            <a:chExt cx="2033534" cy="1460265"/>
          </a:xfrm>
        </p:grpSpPr>
        <p:pic>
          <p:nvPicPr>
            <p:cNvPr id="46" name="Picture 45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13189" r="11437" b="8735"/>
            <a:stretch/>
          </p:blipFill>
          <p:spPr>
            <a:xfrm>
              <a:off x="1538788" y="3648207"/>
              <a:ext cx="1448644" cy="146026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2684190" y="4252503"/>
              <a:ext cx="888132" cy="2270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Whitney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461596" y="5542742"/>
            <a:ext cx="1253206" cy="953297"/>
            <a:chOff x="3932793" y="1290911"/>
            <a:chExt cx="1956863" cy="1488560"/>
          </a:xfrm>
        </p:grpSpPr>
        <p:pic>
          <p:nvPicPr>
            <p:cNvPr id="61" name="Picture 60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932793" y="1290911"/>
              <a:ext cx="1416225" cy="1488560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62" name="Rectangle 61"/>
            <p:cNvSpPr/>
            <p:nvPr/>
          </p:nvSpPr>
          <p:spPr>
            <a:xfrm>
              <a:off x="5088670" y="2083415"/>
              <a:ext cx="800986" cy="2392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Andrew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539437" y="5496608"/>
            <a:ext cx="1325777" cy="926505"/>
            <a:chOff x="755038" y="1870975"/>
            <a:chExt cx="2070183" cy="1446723"/>
          </a:xfrm>
        </p:grpSpPr>
        <p:pic>
          <p:nvPicPr>
            <p:cNvPr id="64" name="Picture 63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46" b="8646"/>
            <a:stretch/>
          </p:blipFill>
          <p:spPr>
            <a:xfrm>
              <a:off x="755038" y="1870975"/>
              <a:ext cx="1463039" cy="1446723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65" name="Rectangle 64"/>
            <p:cNvSpPr/>
            <p:nvPr/>
          </p:nvSpPr>
          <p:spPr>
            <a:xfrm>
              <a:off x="2024235" y="2644555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Aaron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r="2418" b="3970"/>
          <a:stretch/>
        </p:blipFill>
        <p:spPr>
          <a:xfrm>
            <a:off x="2012458" y="3946447"/>
            <a:ext cx="1275906" cy="189004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276"/>
          <a:stretch/>
        </p:blipFill>
        <p:spPr>
          <a:xfrm>
            <a:off x="8313541" y="1791112"/>
            <a:ext cx="1254310" cy="1909242"/>
          </a:xfrm>
          <a:prstGeom prst="rect">
            <a:avLst/>
          </a:prstGeom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>
            <a:off x="0" y="210190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Keepers!</a:t>
            </a:r>
          </a:p>
        </p:txBody>
      </p:sp>
      <p:sp>
        <p:nvSpPr>
          <p:cNvPr id="69" name="Multiplication Sign 68"/>
          <p:cNvSpPr/>
          <p:nvPr/>
        </p:nvSpPr>
        <p:spPr>
          <a:xfrm>
            <a:off x="2091445" y="219291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/>
          <p:cNvSpPr/>
          <p:nvPr/>
        </p:nvSpPr>
        <p:spPr>
          <a:xfrm>
            <a:off x="3661287" y="2192918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ultiplication Sign 71"/>
          <p:cNvSpPr/>
          <p:nvPr/>
        </p:nvSpPr>
        <p:spPr>
          <a:xfrm>
            <a:off x="5227158" y="2192916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ultiplication Sign 72"/>
          <p:cNvSpPr/>
          <p:nvPr/>
        </p:nvSpPr>
        <p:spPr>
          <a:xfrm>
            <a:off x="6806764" y="215742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8088415" y="1193908"/>
            <a:ext cx="1282206" cy="946343"/>
            <a:chOff x="6913645" y="3639489"/>
            <a:chExt cx="2002146" cy="1477700"/>
          </a:xfrm>
        </p:grpSpPr>
        <p:pic>
          <p:nvPicPr>
            <p:cNvPr id="49" name="Picture 48" descr="Screen Clippi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" t="1927" r="-529" b="3940"/>
            <a:stretch/>
          </p:blipFill>
          <p:spPr>
            <a:xfrm>
              <a:off x="6913645" y="3639489"/>
              <a:ext cx="1463040" cy="1477700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8114805" y="4255835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Trevor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850475" y="5557237"/>
            <a:ext cx="1339397" cy="964749"/>
            <a:chOff x="9520097" y="2153347"/>
            <a:chExt cx="2091449" cy="1506440"/>
          </a:xfrm>
        </p:grpSpPr>
        <p:pic>
          <p:nvPicPr>
            <p:cNvPr id="52" name="Picture 51" descr="Screen Clippi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3721" r="6927" b="13714"/>
            <a:stretch/>
          </p:blipFill>
          <p:spPr>
            <a:xfrm>
              <a:off x="9520097" y="2153347"/>
              <a:ext cx="1503503" cy="1506440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3" name="Rectangle 52"/>
            <p:cNvSpPr/>
            <p:nvPr/>
          </p:nvSpPr>
          <p:spPr>
            <a:xfrm>
              <a:off x="10810560" y="287499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Bill</a:t>
              </a:r>
            </a:p>
          </p:txBody>
        </p:sp>
      </p:grpSp>
      <p:sp>
        <p:nvSpPr>
          <p:cNvPr id="74" name="Multiplication Sign 73"/>
          <p:cNvSpPr/>
          <p:nvPr/>
        </p:nvSpPr>
        <p:spPr>
          <a:xfrm>
            <a:off x="3681728" y="4314407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172" y="3955315"/>
            <a:ext cx="1255133" cy="18900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Nuke</a:t>
            </a:r>
          </a:p>
        </p:txBody>
      </p:sp>
      <p:sp>
        <p:nvSpPr>
          <p:cNvPr id="76" name="Multiplication Sign 75"/>
          <p:cNvSpPr/>
          <p:nvPr/>
        </p:nvSpPr>
        <p:spPr>
          <a:xfrm>
            <a:off x="6806764" y="4256273"/>
            <a:ext cx="1123494" cy="12386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355"/>
          <a:stretch/>
        </p:blipFill>
        <p:spPr>
          <a:xfrm>
            <a:off x="8308518" y="3946447"/>
            <a:ext cx="1273414" cy="1907217"/>
          </a:xfrm>
          <a:prstGeom prst="rect">
            <a:avLst/>
          </a:prstGeom>
          <a:ln>
            <a:noFill/>
          </a:ln>
        </p:spPr>
      </p:pic>
      <p:grpSp>
        <p:nvGrpSpPr>
          <p:cNvPr id="57" name="Group 56"/>
          <p:cNvGrpSpPr/>
          <p:nvPr/>
        </p:nvGrpSpPr>
        <p:grpSpPr>
          <a:xfrm>
            <a:off x="8169310" y="5538402"/>
            <a:ext cx="1326331" cy="938333"/>
            <a:chOff x="10782019" y="-357223"/>
            <a:chExt cx="2071047" cy="1465194"/>
          </a:xfrm>
        </p:grpSpPr>
        <p:pic>
          <p:nvPicPr>
            <p:cNvPr id="58" name="Picture 57" descr="Screen Clippi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10782019" y="-357223"/>
              <a:ext cx="1446628" cy="1465194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9" name="Rectangle 58"/>
            <p:cNvSpPr/>
            <p:nvPr/>
          </p:nvSpPr>
          <p:spPr>
            <a:xfrm>
              <a:off x="12052080" y="347696"/>
              <a:ext cx="800986" cy="2392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Albert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9793105" y="1848784"/>
            <a:ext cx="2613022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WHO’S LEFT?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Odell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D. Johnson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Gurley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A.J. Green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 Robinson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Zeke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Lamar</a:t>
            </a:r>
          </a:p>
          <a:p>
            <a:r>
              <a:rPr lang="en-US" sz="19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Dez</a:t>
            </a:r>
            <a:endParaRPr lang="en-US" sz="19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9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Le’Veon</a:t>
            </a:r>
            <a:endParaRPr lang="en-US" sz="19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Keenan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Marshall</a:t>
            </a:r>
          </a:p>
          <a:p>
            <a:r>
              <a:rPr lang="en-US" sz="1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Devonta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0" name="Picture 79" descr="Screen Clippi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4189"/>
          <a:stretch/>
        </p:blipFill>
        <p:spPr>
          <a:xfrm>
            <a:off x="447590" y="1812724"/>
            <a:ext cx="1259958" cy="1893870"/>
          </a:xfrm>
          <a:prstGeom prst="rect">
            <a:avLst/>
          </a:prstGeom>
          <a:ln>
            <a:noFill/>
          </a:ln>
        </p:spPr>
      </p:pic>
      <p:pic>
        <p:nvPicPr>
          <p:cNvPr id="81" name="Picture 80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4120"/>
          <a:stretch/>
        </p:blipFill>
        <p:spPr>
          <a:xfrm>
            <a:off x="459219" y="3952128"/>
            <a:ext cx="1255133" cy="1890041"/>
          </a:xfrm>
          <a:prstGeom prst="rect">
            <a:avLst/>
          </a:prstGeom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229690" y="1194821"/>
            <a:ext cx="1273375" cy="933209"/>
            <a:chOff x="698004" y="1961441"/>
            <a:chExt cx="1988356" cy="1457193"/>
          </a:xfrm>
        </p:grpSpPr>
        <p:pic>
          <p:nvPicPr>
            <p:cNvPr id="34" name="Picture 33" descr="Screen Clippi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04" y="1961441"/>
              <a:ext cx="1451545" cy="1457193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5" name="Rectangle 34"/>
            <p:cNvSpPr/>
            <p:nvPr/>
          </p:nvSpPr>
          <p:spPr>
            <a:xfrm>
              <a:off x="1885374" y="2555847"/>
              <a:ext cx="800986" cy="2392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Sam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29690" y="5557237"/>
            <a:ext cx="1242216" cy="936907"/>
            <a:chOff x="6349878" y="1885749"/>
            <a:chExt cx="1939703" cy="1462966"/>
          </a:xfrm>
        </p:grpSpPr>
        <p:pic>
          <p:nvPicPr>
            <p:cNvPr id="55" name="Picture 54" descr="Screen Clippi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7488595" y="2497614"/>
              <a:ext cx="800986" cy="2392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Jake</a:t>
              </a:r>
            </a:p>
          </p:txBody>
        </p:sp>
      </p:grpSp>
      <p:pic>
        <p:nvPicPr>
          <p:cNvPr id="82" name="Picture 81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6567" r="7425" b="3361"/>
          <a:stretch/>
        </p:blipFill>
        <p:spPr>
          <a:xfrm>
            <a:off x="5158850" y="3955315"/>
            <a:ext cx="1269655" cy="1902144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4975292" y="5496608"/>
            <a:ext cx="1345341" cy="958805"/>
            <a:chOff x="5061189" y="5002492"/>
            <a:chExt cx="1345341" cy="958805"/>
          </a:xfrm>
        </p:grpSpPr>
        <p:pic>
          <p:nvPicPr>
            <p:cNvPr id="66" name="Picture 65" descr="Screen Clippi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4"/>
            <a:stretch/>
          </p:blipFill>
          <p:spPr>
            <a:xfrm>
              <a:off x="5061189" y="5002492"/>
              <a:ext cx="964168" cy="95880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67" name="Rectangle 66"/>
            <p:cNvSpPr/>
            <p:nvPr/>
          </p:nvSpPr>
          <p:spPr>
            <a:xfrm>
              <a:off x="5893566" y="5495728"/>
              <a:ext cx="512964" cy="153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Impact" panose="020B0806030902050204" pitchFamily="34" charset="0"/>
                </a:rPr>
                <a:t>Sophie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8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7216"/>
            <a:ext cx="12187800" cy="10740324"/>
          </a:xfrm>
          <a:prstGeom prst="rect">
            <a:avLst/>
          </a:prstGeom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>
            <a:off x="-53975" y="2529527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 Randomizer</a:t>
            </a:r>
          </a:p>
        </p:txBody>
      </p:sp>
    </p:spTree>
    <p:extLst>
      <p:ext uri="{BB962C8B-B14F-4D97-AF65-F5344CB8AC3E}">
        <p14:creationId xmlns:p14="http://schemas.microsoft.com/office/powerpoint/2010/main" val="355956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79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80" y="2109553"/>
            <a:ext cx="4255345" cy="3606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8616" y="1581431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Bill lost by 0.68 points</a:t>
            </a:r>
          </a:p>
        </p:txBody>
      </p:sp>
    </p:spTree>
    <p:extLst>
      <p:ext uri="{BB962C8B-B14F-4D97-AF65-F5344CB8AC3E}">
        <p14:creationId xmlns:p14="http://schemas.microsoft.com/office/powerpoint/2010/main" val="362511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734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91" y="3689523"/>
            <a:ext cx="3171860" cy="196636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6221" y="1539972"/>
            <a:ext cx="381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Kurt made a great decision</a:t>
            </a:r>
          </a:p>
          <a:p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Drafted 10</a:t>
            </a:r>
            <a:r>
              <a:rPr lang="en-US" baseline="30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round, pick 118, then…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91" y="2638654"/>
            <a:ext cx="3952904" cy="3810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91" y="3085289"/>
            <a:ext cx="4729197" cy="3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24" y="938452"/>
            <a:ext cx="12091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atin typeface="Arial Black" panose="020B0A04020102020204" pitchFamily="34" charset="0"/>
                <a:cs typeface="Segoe UI" panose="020B0502040204020203" pitchFamily="34" charset="0"/>
              </a:rPr>
              <a:t>FUCKING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" y="2721702"/>
            <a:ext cx="12091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atin typeface="Arial Black" panose="020B0A04020102020204" pitchFamily="34" charset="0"/>
                <a:cs typeface="Segoe UI" panose="020B0502040204020203" pitchFamily="34" charset="0"/>
              </a:rPr>
              <a:t>FOOTBALL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25" y="4447801"/>
            <a:ext cx="12091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atin typeface="Arial Black" panose="020B0A04020102020204" pitchFamily="34" charset="0"/>
                <a:cs typeface="Segoe UI" panose="020B0502040204020203" pitchFamily="34" charset="0"/>
              </a:rPr>
              <a:t>BITCHES!</a:t>
            </a:r>
          </a:p>
        </p:txBody>
      </p:sp>
      <p:pic>
        <p:nvPicPr>
          <p:cNvPr id="4" name="NFL-on-Fox---Theme-music_mp3ify-dot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6576" y="268901"/>
            <a:ext cx="12091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Black" panose="020B0A04020102020204" pitchFamily="34" charset="0"/>
                <a:cs typeface="Segoe UI" panose="020B0502040204020203" pitchFamily="34" charset="0"/>
              </a:rPr>
              <a:t>first of all…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52400" y="-1624330"/>
            <a:ext cx="12357100" cy="9885680"/>
            <a:chOff x="-152400" y="-1624330"/>
            <a:chExt cx="12357100" cy="98856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" y="-1624330"/>
              <a:ext cx="12357100" cy="98856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566" y="-6350"/>
              <a:ext cx="5209267" cy="6858000"/>
            </a:xfrm>
            <a:prstGeom prst="rect">
              <a:avLst/>
            </a:prstGeom>
            <a:effectLst>
              <a:glow rad="165100">
                <a:schemeClr val="tx1">
                  <a:alpha val="34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3849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734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6221" y="1539972"/>
            <a:ext cx="381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Kurt made another great decision</a:t>
            </a:r>
          </a:p>
          <a:p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 r="33029"/>
          <a:stretch/>
        </p:blipFill>
        <p:spPr>
          <a:xfrm>
            <a:off x="7260448" y="2635249"/>
            <a:ext cx="2003724" cy="3115147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48" y="2044962"/>
            <a:ext cx="4410852" cy="4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79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70" y="2062256"/>
            <a:ext cx="4640927" cy="455654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8616" y="1581431"/>
            <a:ext cx="373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Kurt made an actual good decision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70" y="2764674"/>
            <a:ext cx="2098279" cy="29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79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r="8019"/>
          <a:stretch/>
        </p:blipFill>
        <p:spPr>
          <a:xfrm>
            <a:off x="7251700" y="3216545"/>
            <a:ext cx="1766900" cy="2536564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8616" y="1581431"/>
            <a:ext cx="163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Gary Barnidge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14721"/>
              </p:ext>
            </p:extLst>
          </p:nvPr>
        </p:nvGraphicFramePr>
        <p:xfrm>
          <a:off x="7251700" y="2071762"/>
          <a:ext cx="4514850" cy="928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15085810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466883867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345853753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36625885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931116228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540473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1,043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1658218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All 6 Previous Years Combined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402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037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895931"/>
            <a:ext cx="12203360" cy="9152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795" y="839363"/>
            <a:ext cx="6578516" cy="512984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7101992" y="930921"/>
            <a:ext cx="6355109" cy="7086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Remember When…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8616" y="1581431"/>
            <a:ext cx="420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Andrew made great start/sit decisions…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4"/>
          <a:stretch/>
        </p:blipFill>
        <p:spPr>
          <a:xfrm>
            <a:off x="7229880" y="2336722"/>
            <a:ext cx="4791900" cy="43202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55" y="2878272"/>
            <a:ext cx="4803339" cy="54323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80" y="3536194"/>
            <a:ext cx="4791900" cy="45830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80" y="4088133"/>
            <a:ext cx="4791900" cy="48779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54" y="4669565"/>
            <a:ext cx="4801425" cy="414218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53" y="5172454"/>
            <a:ext cx="4801425" cy="51485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360" y="839363"/>
            <a:ext cx="6578516" cy="5129841"/>
            <a:chOff x="-11360" y="839363"/>
            <a:chExt cx="6578516" cy="5129841"/>
          </a:xfrm>
        </p:grpSpPr>
        <p:sp>
          <p:nvSpPr>
            <p:cNvPr id="13" name="Rectangle 12"/>
            <p:cNvSpPr/>
            <p:nvPr/>
          </p:nvSpPr>
          <p:spPr>
            <a:xfrm>
              <a:off x="-11360" y="839363"/>
              <a:ext cx="6578516" cy="5129841"/>
            </a:xfrm>
            <a:prstGeom prst="rect">
              <a:avLst/>
            </a:prstGeom>
            <a:solidFill>
              <a:srgbClr val="000000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8708" y="1007374"/>
              <a:ext cx="12250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A Lot.</a:t>
              </a:r>
            </a:p>
          </p:txBody>
        </p:sp>
        <p:pic>
          <p:nvPicPr>
            <p:cNvPr id="15" name="Picture 14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8" y="1672890"/>
              <a:ext cx="5391973" cy="545037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7" y="2365962"/>
              <a:ext cx="5391973" cy="561531"/>
            </a:xfrm>
            <a:prstGeom prst="rect">
              <a:avLst/>
            </a:prstGeom>
          </p:spPr>
        </p:pic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7" y="3056681"/>
              <a:ext cx="5391973" cy="575655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6" y="3780750"/>
              <a:ext cx="5391973" cy="559788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5" y="4498933"/>
              <a:ext cx="5391973" cy="521803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05" y="5141040"/>
              <a:ext cx="5391973" cy="5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0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3291" y="479458"/>
            <a:ext cx="5576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110.2  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points per week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avg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87.5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4      90.34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5    85.78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8      80.68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0346" y="1380520"/>
            <a:ext cx="6096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Rodgers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QB7, 14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Spiller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RB56, 198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Hillman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RB25, 101 overall</a:t>
            </a:r>
          </a:p>
          <a:p>
            <a:pPr algn="ctr"/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RB16, 82 overall</a:t>
            </a:r>
          </a:p>
          <a:p>
            <a:pPr algn="ctr"/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Amendola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  WR39, 98 overall</a:t>
            </a:r>
          </a:p>
          <a:p>
            <a:pPr algn="ctr"/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Kamar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WR29, 71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Evans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WR24, 59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Kelce 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TE8, 77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R. Rodgers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   TE11, 107 Overall</a:t>
            </a:r>
          </a:p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Matt Jones 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RB44, 150 Overall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11406" y="4648711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4-11-0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9" y="328612"/>
            <a:ext cx="4740165" cy="6095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11673" y="5049939"/>
            <a:ext cx="5818505" cy="1434483"/>
            <a:chOff x="5911673" y="5049939"/>
            <a:chExt cx="5818505" cy="1434483"/>
          </a:xfrm>
        </p:grpSpPr>
        <p:sp>
          <p:nvSpPr>
            <p:cNvPr id="5" name="TextBox 4"/>
            <p:cNvSpPr txBox="1"/>
            <p:nvPr/>
          </p:nvSpPr>
          <p:spPr>
            <a:xfrm>
              <a:off x="5911673" y="5444014"/>
              <a:ext cx="45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Congrats      Sam!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5" t="2068" r="41937" b="14309"/>
            <a:stretch/>
          </p:blipFill>
          <p:spPr>
            <a:xfrm>
              <a:off x="10308465" y="5049939"/>
              <a:ext cx="1421713" cy="1434483"/>
            </a:xfrm>
            <a:prstGeom prst="ellipse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851" y="5526760"/>
              <a:ext cx="509587" cy="509587"/>
            </a:xfrm>
            <a:prstGeom prst="rect">
              <a:avLst/>
            </a:prstGeom>
          </p:spPr>
        </p:pic>
      </p:grpSp>
      <p:pic>
        <p:nvPicPr>
          <p:cNvPr id="4" name="R-E-M----Everybody-Hurts--Official-Music-Video_mp3ify-dot-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1" name="Price-is-right-losing-hor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9425" y="598258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987" y="5316"/>
            <a:ext cx="10287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54232" y="-170121"/>
            <a:ext cx="2876107" cy="762354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04737" y="5049939"/>
            <a:ext cx="5710153" cy="1380519"/>
            <a:chOff x="6004737" y="5049939"/>
            <a:chExt cx="5710153" cy="13805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t="904" r="18926" b="-904"/>
            <a:stretch/>
          </p:blipFill>
          <p:spPr>
            <a:xfrm>
              <a:off x="10338977" y="5049939"/>
              <a:ext cx="1375913" cy="1380519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04737" y="5417034"/>
              <a:ext cx="45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Congrats Albert!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53291" y="479458"/>
            <a:ext cx="5576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139.2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points per week </a:t>
            </a:r>
            <a:r>
              <a:rPr lang="en-US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avg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197.8 </a:t>
            </a:r>
            <a:r>
              <a:rPr lang="en-US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12      191.78 </a:t>
            </a:r>
            <a:r>
              <a:rPr lang="en-US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wk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14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0346" y="138052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Odell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WR5, 8 overall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Gurley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RB9, 69 overall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Gronk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TE1, 32 overall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Russell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QB3, 6 overall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De’Angelo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RB7, 47 overall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Baldwin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WR10, 25 overall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Maclin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WR14, 36 Overall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Bortles   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QB4, 9 Overall</a:t>
            </a:r>
          </a:p>
        </p:txBody>
      </p:sp>
      <p:sp>
        <p:nvSpPr>
          <p:cNvPr id="3" name="Rectangle 2"/>
          <p:cNvSpPr/>
          <p:nvPr/>
        </p:nvSpPr>
        <p:spPr>
          <a:xfrm>
            <a:off x="8211405" y="4648711"/>
            <a:ext cx="1460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10-6-0</a:t>
            </a:r>
          </a:p>
        </p:txBody>
      </p:sp>
      <p:pic>
        <p:nvPicPr>
          <p:cNvPr id="5" name="The-Lombardi-Trophy--Reprise--David-Robidoux--Super-Bowl-Theme_mp3ify-dot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3" name="77292^kids_che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20152" y="2069594"/>
            <a:ext cx="10466716" cy="1168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GOOD LUCK!</a:t>
            </a:r>
            <a:br>
              <a:rPr lang="en-US" sz="7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 hope your teams fail miserably.</a:t>
            </a:r>
          </a:p>
        </p:txBody>
      </p:sp>
    </p:spTree>
    <p:extLst>
      <p:ext uri="{BB962C8B-B14F-4D97-AF65-F5344CB8AC3E}">
        <p14:creationId xmlns:p14="http://schemas.microsoft.com/office/powerpoint/2010/main" val="9003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17321" y="1841995"/>
            <a:ext cx="1965456" cy="1488560"/>
            <a:chOff x="3216469" y="1448677"/>
            <a:chExt cx="1965456" cy="1488560"/>
          </a:xfrm>
        </p:grpSpPr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765700" y="1448677"/>
              <a:ext cx="1416225" cy="1488560"/>
            </a:xfrm>
            <a:prstGeom prst="ellipse">
              <a:avLst/>
            </a:prstGeom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3216469" y="2213158"/>
              <a:ext cx="800986" cy="2392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Andrew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04189" y="3236060"/>
            <a:ext cx="1935741" cy="1446723"/>
            <a:chOff x="4603123" y="3040006"/>
            <a:chExt cx="1935741" cy="1446723"/>
          </a:xfrm>
        </p:grpSpPr>
        <p:pic>
          <p:nvPicPr>
            <p:cNvPr id="93" name="Picture 92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46" b="8646"/>
            <a:stretch/>
          </p:blipFill>
          <p:spPr>
            <a:xfrm>
              <a:off x="4603123" y="3040006"/>
              <a:ext cx="1463040" cy="1446723"/>
            </a:xfrm>
            <a:prstGeom prst="ellipse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737878" y="3909865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Aaron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349878" y="1885749"/>
            <a:ext cx="1964909" cy="1462966"/>
            <a:chOff x="6349878" y="1885749"/>
            <a:chExt cx="1964909" cy="1462966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513801" y="2259999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Jake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6385" y="183988"/>
            <a:ext cx="11763411" cy="6459500"/>
            <a:chOff x="166385" y="183988"/>
            <a:chExt cx="11763411" cy="6459500"/>
          </a:xfrm>
        </p:grpSpPr>
        <p:grpSp>
          <p:nvGrpSpPr>
            <p:cNvPr id="1034" name="Group 1033"/>
            <p:cNvGrpSpPr/>
            <p:nvPr/>
          </p:nvGrpSpPr>
          <p:grpSpPr>
            <a:xfrm>
              <a:off x="470097" y="1981424"/>
              <a:ext cx="1861885" cy="1457193"/>
              <a:chOff x="698004" y="1961441"/>
              <a:chExt cx="1861885" cy="1457193"/>
            </a:xfrm>
          </p:grpSpPr>
          <p:pic>
            <p:nvPicPr>
              <p:cNvPr id="27" name="Picture 26" descr="Screen Clippi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04" y="1961441"/>
                <a:ext cx="1451545" cy="1457193"/>
              </a:xfrm>
              <a:prstGeom prst="ellipse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1758903" y="2570420"/>
                <a:ext cx="800986" cy="239233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Sam</a:t>
                </a:r>
              </a:p>
            </p:txBody>
          </p:sp>
        </p:grpSp>
        <p:grpSp>
          <p:nvGrpSpPr>
            <p:cNvPr id="1035" name="Group 1034"/>
            <p:cNvGrpSpPr/>
            <p:nvPr/>
          </p:nvGrpSpPr>
          <p:grpSpPr>
            <a:xfrm>
              <a:off x="166385" y="3804695"/>
              <a:ext cx="2032767" cy="1460265"/>
              <a:chOff x="954665" y="3648207"/>
              <a:chExt cx="2032767" cy="1460265"/>
            </a:xfrm>
          </p:grpSpPr>
          <p:pic>
            <p:nvPicPr>
              <p:cNvPr id="30" name="Picture 29" descr="Screen Clippi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87" t="13189" r="11437" b="8735"/>
              <a:stretch/>
            </p:blipFill>
            <p:spPr>
              <a:xfrm>
                <a:off x="1538788" y="3648207"/>
                <a:ext cx="1448644" cy="1460265"/>
              </a:xfrm>
              <a:prstGeom prst="ellipse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954665" y="4219355"/>
                <a:ext cx="800986" cy="239233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Whitney</a:t>
                </a:r>
              </a:p>
            </p:txBody>
          </p:sp>
        </p:grpSp>
        <p:grpSp>
          <p:nvGrpSpPr>
            <p:cNvPr id="1036" name="Group 1035"/>
            <p:cNvGrpSpPr/>
            <p:nvPr/>
          </p:nvGrpSpPr>
          <p:grpSpPr>
            <a:xfrm>
              <a:off x="1820257" y="5173439"/>
              <a:ext cx="2045519" cy="1470049"/>
              <a:chOff x="2341720" y="5078919"/>
              <a:chExt cx="2045519" cy="1470049"/>
            </a:xfrm>
          </p:grpSpPr>
          <p:pic>
            <p:nvPicPr>
              <p:cNvPr id="33" name="Picture 32" descr="Screen Clippi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2" t="4116" r="12521" b="8004"/>
              <a:stretch/>
            </p:blipFill>
            <p:spPr>
              <a:xfrm>
                <a:off x="2919945" y="5078919"/>
                <a:ext cx="1467294" cy="1470049"/>
              </a:xfrm>
              <a:prstGeom prst="ellipse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2341720" y="5773312"/>
                <a:ext cx="800986" cy="239233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Jim</a:t>
                </a:r>
              </a:p>
            </p:txBody>
          </p:sp>
        </p:grpSp>
        <p:grpSp>
          <p:nvGrpSpPr>
            <p:cNvPr id="1053" name="Group 1052"/>
            <p:cNvGrpSpPr/>
            <p:nvPr/>
          </p:nvGrpSpPr>
          <p:grpSpPr>
            <a:xfrm>
              <a:off x="7360609" y="5173439"/>
              <a:ext cx="2015030" cy="1460044"/>
              <a:chOff x="6228647" y="5088924"/>
              <a:chExt cx="2015030" cy="1460044"/>
            </a:xfrm>
          </p:grpSpPr>
          <p:pic>
            <p:nvPicPr>
              <p:cNvPr id="39" name="Picture 38" descr="Screen Clippi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6" t="11249" r="14264" b="-627"/>
              <a:stretch/>
            </p:blipFill>
            <p:spPr>
              <a:xfrm>
                <a:off x="6228647" y="5088924"/>
                <a:ext cx="1448678" cy="1460044"/>
              </a:xfrm>
              <a:prstGeom prst="ellipse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7442691" y="5773311"/>
                <a:ext cx="800986" cy="23923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Bobby</a:t>
                </a:r>
              </a:p>
            </p:txBody>
          </p:sp>
        </p:grpSp>
        <p:grpSp>
          <p:nvGrpSpPr>
            <p:cNvPr id="1042" name="Group 1041"/>
            <p:cNvGrpSpPr/>
            <p:nvPr/>
          </p:nvGrpSpPr>
          <p:grpSpPr>
            <a:xfrm>
              <a:off x="9526573" y="4486729"/>
              <a:ext cx="2085986" cy="1477700"/>
              <a:chOff x="6913645" y="3639489"/>
              <a:chExt cx="2085986" cy="1477700"/>
            </a:xfrm>
          </p:grpSpPr>
          <p:pic>
            <p:nvPicPr>
              <p:cNvPr id="42" name="Picture 41" descr="Screen Clippi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7" t="1927" r="-529" b="3940"/>
              <a:stretch/>
            </p:blipFill>
            <p:spPr>
              <a:xfrm>
                <a:off x="6913645" y="3639489"/>
                <a:ext cx="1463040" cy="1477700"/>
              </a:xfrm>
              <a:prstGeom prst="ellipse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8198645" y="4301200"/>
                <a:ext cx="800986" cy="23923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Trevor</a:t>
                </a:r>
              </a:p>
            </p:txBody>
          </p:sp>
        </p:grpSp>
        <p:grpSp>
          <p:nvGrpSpPr>
            <p:cNvPr id="1049" name="Group 1048"/>
            <p:cNvGrpSpPr/>
            <p:nvPr/>
          </p:nvGrpSpPr>
          <p:grpSpPr>
            <a:xfrm>
              <a:off x="7645165" y="196148"/>
              <a:ext cx="1819495" cy="1481047"/>
              <a:chOff x="7511163" y="223050"/>
              <a:chExt cx="1819495" cy="1481047"/>
            </a:xfrm>
          </p:grpSpPr>
          <p:pic>
            <p:nvPicPr>
              <p:cNvPr id="47" name="Picture 46" descr="Screen Clippi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7618" y="223050"/>
                <a:ext cx="1463040" cy="1481047"/>
              </a:xfrm>
              <a:prstGeom prst="ellipse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511163" y="843958"/>
                <a:ext cx="800986" cy="23923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Kurt</a:t>
                </a:r>
              </a:p>
            </p:txBody>
          </p:sp>
        </p:grpSp>
        <p:cxnSp>
          <p:nvCxnSpPr>
            <p:cNvPr id="50" name="Straight Connector 49"/>
            <p:cNvCxnSpPr>
              <a:cxnSpLocks/>
              <a:stCxn id="64" idx="5"/>
              <a:endCxn id="16" idx="1"/>
            </p:cNvCxnSpPr>
            <p:nvPr/>
          </p:nvCxnSpPr>
          <p:spPr>
            <a:xfrm>
              <a:off x="2976477" y="1438322"/>
              <a:ext cx="1797476" cy="621668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9" idx="7"/>
              <a:endCxn id="47" idx="3"/>
            </p:cNvCxnSpPr>
            <p:nvPr/>
          </p:nvCxnSpPr>
          <p:spPr>
            <a:xfrm flipV="1">
              <a:off x="7541427" y="1460301"/>
              <a:ext cx="674450" cy="639694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  <a:stCxn id="47" idx="6"/>
              <a:endCxn id="49" idx="2"/>
            </p:cNvCxnSpPr>
            <p:nvPr/>
          </p:nvCxnSpPr>
          <p:spPr>
            <a:xfrm flipV="1">
              <a:off x="9464660" y="920935"/>
              <a:ext cx="1018509" cy="15737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cxnSpLocks/>
              <a:stCxn id="19" idx="6"/>
              <a:endCxn id="57" idx="2"/>
            </p:cNvCxnSpPr>
            <p:nvPr/>
          </p:nvCxnSpPr>
          <p:spPr>
            <a:xfrm>
              <a:off x="7745865" y="2617232"/>
              <a:ext cx="2015337" cy="563005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/>
              <a:stCxn id="19" idx="5"/>
              <a:endCxn id="42" idx="1"/>
            </p:cNvCxnSpPr>
            <p:nvPr/>
          </p:nvCxnSpPr>
          <p:spPr>
            <a:xfrm>
              <a:off x="7541427" y="3134469"/>
              <a:ext cx="2199403" cy="1568664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  <a:stCxn id="19" idx="5"/>
              <a:endCxn id="39" idx="0"/>
            </p:cNvCxnSpPr>
            <p:nvPr/>
          </p:nvCxnSpPr>
          <p:spPr>
            <a:xfrm>
              <a:off x="7541427" y="3134469"/>
              <a:ext cx="543521" cy="2038970"/>
            </a:xfrm>
            <a:prstGeom prst="line">
              <a:avLst/>
            </a:prstGeom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/>
              <a:stCxn id="27" idx="5"/>
              <a:endCxn id="93" idx="2"/>
            </p:cNvCxnSpPr>
            <p:nvPr/>
          </p:nvCxnSpPr>
          <p:spPr>
            <a:xfrm>
              <a:off x="1709068" y="3225216"/>
              <a:ext cx="3695121" cy="734206"/>
            </a:xfrm>
            <a:prstGeom prst="line">
              <a:avLst/>
            </a:prstGeom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/>
              <a:stCxn id="30" idx="6"/>
              <a:endCxn id="93" idx="2"/>
            </p:cNvCxnSpPr>
            <p:nvPr/>
          </p:nvCxnSpPr>
          <p:spPr>
            <a:xfrm flipV="1">
              <a:off x="2199152" y="3959422"/>
              <a:ext cx="3205037" cy="575406"/>
            </a:xfrm>
            <a:prstGeom prst="line">
              <a:avLst/>
            </a:prstGeom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/>
              <a:stCxn id="36" idx="7"/>
              <a:endCxn id="93" idx="3"/>
            </p:cNvCxnSpPr>
            <p:nvPr/>
          </p:nvCxnSpPr>
          <p:spPr>
            <a:xfrm flipV="1">
              <a:off x="4493051" y="4470915"/>
              <a:ext cx="1125395" cy="206360"/>
            </a:xfrm>
            <a:prstGeom prst="line">
              <a:avLst/>
            </a:prstGeom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37" name="Group 1036"/>
            <p:cNvGrpSpPr/>
            <p:nvPr/>
          </p:nvGrpSpPr>
          <p:grpSpPr>
            <a:xfrm>
              <a:off x="3851504" y="4571854"/>
              <a:ext cx="1264242" cy="719860"/>
              <a:chOff x="3858035" y="4296049"/>
              <a:chExt cx="1264242" cy="719860"/>
            </a:xfrm>
          </p:grpSpPr>
          <p:pic>
            <p:nvPicPr>
              <p:cNvPr id="36" name="Picture 35" descr="Screen Clippi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72" t="6890" r="6901" b="11286"/>
              <a:stretch/>
            </p:blipFill>
            <p:spPr>
              <a:xfrm>
                <a:off x="3858035" y="4296049"/>
                <a:ext cx="751619" cy="719860"/>
              </a:xfrm>
              <a:prstGeom prst="ellipse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499597" y="4607009"/>
                <a:ext cx="622680" cy="24565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Julia</a:t>
                </a:r>
              </a:p>
            </p:txBody>
          </p:sp>
        </p:grpSp>
        <p:cxnSp>
          <p:nvCxnSpPr>
            <p:cNvPr id="103" name="Straight Connector 102"/>
            <p:cNvCxnSpPr>
              <a:cxnSpLocks/>
              <a:stCxn id="33" idx="7"/>
              <a:endCxn id="36" idx="3"/>
            </p:cNvCxnSpPr>
            <p:nvPr/>
          </p:nvCxnSpPr>
          <p:spPr>
            <a:xfrm flipV="1">
              <a:off x="3650896" y="5186293"/>
              <a:ext cx="310680" cy="202430"/>
            </a:xfrm>
            <a:prstGeom prst="line">
              <a:avLst/>
            </a:prstGeom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10132272" y="188338"/>
              <a:ext cx="1797524" cy="1465194"/>
              <a:chOff x="10132272" y="188338"/>
              <a:chExt cx="1797524" cy="1465194"/>
            </a:xfrm>
          </p:grpSpPr>
          <p:pic>
            <p:nvPicPr>
              <p:cNvPr id="49" name="Picture 48" descr="Screen Clipping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38"/>
              <a:stretch/>
            </p:blipFill>
            <p:spPr>
              <a:xfrm>
                <a:off x="10483169" y="188338"/>
                <a:ext cx="1446627" cy="1465194"/>
              </a:xfrm>
              <a:prstGeom prst="ellipse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10132272" y="1252402"/>
                <a:ext cx="800986" cy="23923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Albert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761202" y="2427017"/>
              <a:ext cx="2065979" cy="1506440"/>
              <a:chOff x="9520097" y="2153347"/>
              <a:chExt cx="2065979" cy="1506440"/>
            </a:xfrm>
          </p:grpSpPr>
          <p:pic>
            <p:nvPicPr>
              <p:cNvPr id="57" name="Picture 56" descr="Screen Clipping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" t="3721" r="6927" b="13714"/>
              <a:stretch/>
            </p:blipFill>
            <p:spPr>
              <a:xfrm>
                <a:off x="9520097" y="2153347"/>
                <a:ext cx="1503503" cy="1506440"/>
              </a:xfrm>
              <a:prstGeom prst="ellipse">
                <a:avLst/>
              </a:prstGeom>
            </p:spPr>
          </p:pic>
          <p:sp>
            <p:nvSpPr>
              <p:cNvPr id="116" name="Rectangle 115"/>
              <p:cNvSpPr/>
              <p:nvPr/>
            </p:nvSpPr>
            <p:spPr>
              <a:xfrm>
                <a:off x="10785090" y="2777024"/>
                <a:ext cx="800986" cy="23923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Impact" panose="020B0806030902050204" pitchFamily="34" charset="0"/>
                  </a:rPr>
                  <a:t>Bill</a:t>
                </a:r>
              </a:p>
            </p:txBody>
          </p:sp>
        </p:grpSp>
        <p:pic>
          <p:nvPicPr>
            <p:cNvPr id="64" name="Picture 63" descr="Screen Clippi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4"/>
            <a:stretch/>
          </p:blipFill>
          <p:spPr>
            <a:xfrm>
              <a:off x="1715127" y="183988"/>
              <a:ext cx="1477764" cy="1469544"/>
            </a:xfrm>
            <a:prstGeom prst="ellipse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977255" y="829919"/>
              <a:ext cx="800986" cy="2392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Sophie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4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1177" y="1015409"/>
            <a:ext cx="4928190" cy="4976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967"/>
            <a:ext cx="11339623" cy="8504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9623" y="-217968"/>
            <a:ext cx="11339623" cy="85047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2456" y="1679946"/>
            <a:ext cx="8872869" cy="2222203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/>
          <p:cNvSpPr/>
          <p:nvPr/>
        </p:nvSpPr>
        <p:spPr>
          <a:xfrm>
            <a:off x="6225362" y="1724465"/>
            <a:ext cx="6355109" cy="3157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HOUSEKEEPING</a:t>
            </a:r>
            <a:b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</a:br>
            <a:endParaRPr lang="en-US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Disconnet</a:t>
            </a: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Phones from </a:t>
            </a:r>
            <a:r>
              <a:rPr lang="en-US" sz="20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WiFi</a:t>
            </a:r>
            <a:endParaRPr lang="en-US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5 min pick time </a:t>
            </a:r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(2m30s Jerk 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Thank you Julia</a:t>
            </a:r>
          </a:p>
        </p:txBody>
      </p:sp>
    </p:spTree>
    <p:extLst>
      <p:ext uri="{BB962C8B-B14F-4D97-AF65-F5344CB8AC3E}">
        <p14:creationId xmlns:p14="http://schemas.microsoft.com/office/powerpoint/2010/main" val="269530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95202" y="-436281"/>
            <a:ext cx="11516659" cy="8637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39" y="-436281"/>
            <a:ext cx="11516659" cy="86374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69566" y="1644086"/>
            <a:ext cx="8752437" cy="2955851"/>
          </a:xfrm>
          <a:prstGeom prst="rect">
            <a:avLst/>
          </a:prstGeom>
          <a:solidFill>
            <a:srgbClr val="00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/>
          <p:cNvSpPr/>
          <p:nvPr/>
        </p:nvSpPr>
        <p:spPr>
          <a:xfrm>
            <a:off x="511856" y="1730443"/>
            <a:ext cx="5991447" cy="3157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NEW RULES</a:t>
            </a:r>
            <a:b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</a:br>
            <a:endParaRPr lang="en-US" sz="1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No More Keepers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Randomized Draft Order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FAB Waivers</a:t>
            </a:r>
          </a:p>
        </p:txBody>
      </p:sp>
    </p:spTree>
    <p:extLst>
      <p:ext uri="{BB962C8B-B14F-4D97-AF65-F5344CB8AC3E}">
        <p14:creationId xmlns:p14="http://schemas.microsoft.com/office/powerpoint/2010/main" val="427371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43423"/>
            <a:ext cx="12319000" cy="821266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626370" y="2832378"/>
            <a:ext cx="6304869" cy="1533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cs typeface="Segoe UI" panose="020B0502040204020203" pitchFamily="34" charset="0"/>
              </a:rPr>
              <a:t>sponsored by</a:t>
            </a:r>
            <a:endParaRPr lang="en-US" sz="5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6" y="3478877"/>
            <a:ext cx="2248821" cy="248377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24556" y="321006"/>
            <a:ext cx="7047819" cy="3157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6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cs typeface="Segoe UI" panose="020B0502040204020203" pitchFamily="34" charset="0"/>
              </a:rPr>
              <a:t>SHOWCASE</a:t>
            </a:r>
          </a:p>
          <a:p>
            <a:r>
              <a:rPr lang="en-US" sz="6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cs typeface="Segoe UI" panose="020B0502040204020203" pitchFamily="34" charset="0"/>
              </a:rPr>
              <a:t>SHOWDOWN!</a:t>
            </a:r>
            <a:endParaRPr lang="en-US" sz="12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8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664"/>
            <a:ext cx="12192000" cy="91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201">
            <a:off x="4518043" y="-552237"/>
            <a:ext cx="8162277" cy="4208674"/>
          </a:xfrm>
          <a:prstGeom prst="rect">
            <a:avLst/>
          </a:prstGeom>
          <a:effectLst>
            <a:glow rad="177800">
              <a:schemeClr val="tx1">
                <a:alpha val="4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1393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6735" y="438592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3743" y="438591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0751" y="438590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6200406" y="438590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7704767" y="438589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9128" y="438589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17200" y="438589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080" y="438589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56735" y="2526117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43743" y="2526116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0751" y="2526115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00406" y="2526115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04767" y="2526114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09128" y="2526114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17200" y="2526114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7080" y="2526114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56735" y="4567569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43743" y="4567568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30751" y="4567567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0406" y="4567567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04767" y="4567566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09128" y="4567566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17200" y="4567566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24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7080" y="4567566"/>
            <a:ext cx="1259958" cy="189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>
          <a:xfrm>
            <a:off x="287081" y="438589"/>
            <a:ext cx="1259958" cy="1890825"/>
          </a:xfrm>
          <a:prstGeom prst="rect">
            <a:avLst/>
          </a:prstGeom>
        </p:spPr>
      </p:pic>
      <p:sp>
        <p:nvSpPr>
          <p:cNvPr id="36" name="&quot;Not Allowed&quot; Symbol 35"/>
          <p:cNvSpPr/>
          <p:nvPr/>
        </p:nvSpPr>
        <p:spPr>
          <a:xfrm>
            <a:off x="312258" y="1079205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FAT</a:t>
            </a:r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27" y="438589"/>
            <a:ext cx="1267291" cy="1890825"/>
          </a:xfrm>
          <a:prstGeom prst="rect">
            <a:avLst/>
          </a:prstGeom>
        </p:spPr>
      </p:pic>
      <p:sp>
        <p:nvSpPr>
          <p:cNvPr id="39" name="&quot;Not Allowed&quot; Symbol 38"/>
          <p:cNvSpPr/>
          <p:nvPr/>
        </p:nvSpPr>
        <p:spPr>
          <a:xfrm>
            <a:off x="1785752" y="108717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STONED</a:t>
            </a:r>
          </a:p>
        </p:txBody>
      </p:sp>
      <p:pic>
        <p:nvPicPr>
          <p:cNvPr id="40" name="Picture 39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"/>
          <a:stretch/>
        </p:blipFill>
        <p:spPr>
          <a:xfrm>
            <a:off x="3226389" y="438589"/>
            <a:ext cx="1277312" cy="1890825"/>
          </a:xfrm>
          <a:prstGeom prst="rect">
            <a:avLst/>
          </a:prstGeom>
        </p:spPr>
      </p:pic>
      <p:sp>
        <p:nvSpPr>
          <p:cNvPr id="41" name="&quot;Not Allowed&quot; Symbol 40"/>
          <p:cNvSpPr/>
          <p:nvPr/>
        </p:nvSpPr>
        <p:spPr>
          <a:xfrm>
            <a:off x="3272280" y="108717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BROKEN</a:t>
            </a:r>
          </a:p>
        </p:txBody>
      </p:sp>
      <p:pic>
        <p:nvPicPr>
          <p:cNvPr id="42" name="Picture 41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4120"/>
          <a:stretch/>
        </p:blipFill>
        <p:spPr>
          <a:xfrm>
            <a:off x="4735576" y="438589"/>
            <a:ext cx="1255133" cy="1890041"/>
          </a:xfrm>
          <a:prstGeom prst="rect">
            <a:avLst/>
          </a:prstGeom>
        </p:spPr>
      </p:pic>
      <p:sp>
        <p:nvSpPr>
          <p:cNvPr id="43" name="Smiley Face 42"/>
          <p:cNvSpPr/>
          <p:nvPr/>
        </p:nvSpPr>
        <p:spPr>
          <a:xfrm>
            <a:off x="4864693" y="1167292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6560"/>
          <a:stretch/>
        </p:blipFill>
        <p:spPr>
          <a:xfrm>
            <a:off x="6200406" y="438589"/>
            <a:ext cx="1259958" cy="1890041"/>
          </a:xfrm>
          <a:prstGeom prst="rect">
            <a:avLst/>
          </a:prstGeom>
        </p:spPr>
      </p:pic>
      <p:sp>
        <p:nvSpPr>
          <p:cNvPr id="45" name="&quot;Not Allowed&quot; Symbol 44"/>
          <p:cNvSpPr/>
          <p:nvPr/>
        </p:nvSpPr>
        <p:spPr>
          <a:xfrm>
            <a:off x="6245152" y="108717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SKITTLES</a:t>
            </a:r>
          </a:p>
        </p:txBody>
      </p:sp>
      <p:pic>
        <p:nvPicPr>
          <p:cNvPr id="46" name="Picture 45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3507" r="3583"/>
          <a:stretch/>
        </p:blipFill>
        <p:spPr>
          <a:xfrm>
            <a:off x="7704767" y="438589"/>
            <a:ext cx="1259958" cy="1890041"/>
          </a:xfrm>
          <a:prstGeom prst="rect">
            <a:avLst/>
          </a:prstGeom>
        </p:spPr>
      </p:pic>
      <p:pic>
        <p:nvPicPr>
          <p:cNvPr id="51" name="Picture 5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r="2418" b="3970"/>
          <a:stretch/>
        </p:blipFill>
        <p:spPr>
          <a:xfrm>
            <a:off x="10601252" y="438588"/>
            <a:ext cx="1275906" cy="1890042"/>
          </a:xfrm>
          <a:prstGeom prst="rect">
            <a:avLst/>
          </a:prstGeom>
        </p:spPr>
      </p:pic>
      <p:sp>
        <p:nvSpPr>
          <p:cNvPr id="52" name="Smiley Face 51"/>
          <p:cNvSpPr/>
          <p:nvPr/>
        </p:nvSpPr>
        <p:spPr>
          <a:xfrm>
            <a:off x="10742501" y="1167292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2526114"/>
            <a:ext cx="1272771" cy="1890825"/>
          </a:xfrm>
          <a:prstGeom prst="rect">
            <a:avLst/>
          </a:prstGeom>
        </p:spPr>
      </p:pic>
      <p:sp>
        <p:nvSpPr>
          <p:cNvPr id="54" name="&quot;Not Allowed&quot; Symbol 53"/>
          <p:cNvSpPr/>
          <p:nvPr/>
        </p:nvSpPr>
        <p:spPr>
          <a:xfrm>
            <a:off x="330699" y="315343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FEET</a:t>
            </a:r>
          </a:p>
        </p:txBody>
      </p:sp>
      <p:pic>
        <p:nvPicPr>
          <p:cNvPr id="55" name="Picture 54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355"/>
          <a:stretch/>
        </p:blipFill>
        <p:spPr>
          <a:xfrm>
            <a:off x="1756735" y="2532147"/>
            <a:ext cx="1273414" cy="1884792"/>
          </a:xfrm>
          <a:prstGeom prst="rect">
            <a:avLst/>
          </a:prstGeom>
        </p:spPr>
      </p:pic>
      <p:sp>
        <p:nvSpPr>
          <p:cNvPr id="56" name="Smiley Face 55"/>
          <p:cNvSpPr/>
          <p:nvPr/>
        </p:nvSpPr>
        <p:spPr>
          <a:xfrm>
            <a:off x="1903524" y="3241523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1"/>
          <a:stretch/>
        </p:blipFill>
        <p:spPr>
          <a:xfrm>
            <a:off x="3238198" y="2517023"/>
            <a:ext cx="1282856" cy="1899916"/>
          </a:xfrm>
          <a:prstGeom prst="rect">
            <a:avLst/>
          </a:prstGeom>
        </p:spPr>
      </p:pic>
      <p:sp>
        <p:nvSpPr>
          <p:cNvPr id="58" name="&quot;Not Allowed&quot; Symbol 57"/>
          <p:cNvSpPr/>
          <p:nvPr/>
        </p:nvSpPr>
        <p:spPr>
          <a:xfrm>
            <a:off x="3273908" y="3119394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PEYTON</a:t>
            </a:r>
          </a:p>
        </p:txBody>
      </p:sp>
      <p:pic>
        <p:nvPicPr>
          <p:cNvPr id="59" name="Picture 58" descr="Screen Clippi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9"/>
          <a:stretch/>
        </p:blipFill>
        <p:spPr>
          <a:xfrm>
            <a:off x="4735576" y="2517024"/>
            <a:ext cx="1271475" cy="1899915"/>
          </a:xfrm>
          <a:prstGeom prst="rect">
            <a:avLst/>
          </a:prstGeom>
        </p:spPr>
      </p:pic>
      <p:sp>
        <p:nvSpPr>
          <p:cNvPr id="60" name="&quot;Not Allowed&quot; Symbol 59"/>
          <p:cNvSpPr/>
          <p:nvPr/>
        </p:nvSpPr>
        <p:spPr>
          <a:xfrm>
            <a:off x="4784099" y="315343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KIDNEY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276"/>
          <a:stretch/>
        </p:blipFill>
        <p:spPr>
          <a:xfrm>
            <a:off x="7710416" y="2512360"/>
            <a:ext cx="1254310" cy="190924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778" y="2512360"/>
            <a:ext cx="1251986" cy="1904579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1"/>
          <a:stretch/>
        </p:blipFill>
        <p:spPr>
          <a:xfrm>
            <a:off x="10596356" y="2525324"/>
            <a:ext cx="1288912" cy="1898440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"/>
          <a:stretch/>
        </p:blipFill>
        <p:spPr>
          <a:xfrm>
            <a:off x="287079" y="4567566"/>
            <a:ext cx="1291003" cy="1890825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/>
          <a:stretch/>
        </p:blipFill>
        <p:spPr>
          <a:xfrm>
            <a:off x="1754227" y="4567565"/>
            <a:ext cx="1262466" cy="1890825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"/>
          <a:stretch/>
        </p:blipFill>
        <p:spPr>
          <a:xfrm>
            <a:off x="3223882" y="4567565"/>
            <a:ext cx="1279819" cy="1890825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r="7881"/>
          <a:stretch/>
        </p:blipFill>
        <p:spPr>
          <a:xfrm>
            <a:off x="4710890" y="4566779"/>
            <a:ext cx="1279819" cy="1883251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"/>
          <a:stretch/>
        </p:blipFill>
        <p:spPr>
          <a:xfrm>
            <a:off x="6197387" y="4566779"/>
            <a:ext cx="1262977" cy="1883252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34833"/>
          <a:stretch/>
        </p:blipFill>
        <p:spPr>
          <a:xfrm>
            <a:off x="7684642" y="4566779"/>
            <a:ext cx="1280083" cy="1908339"/>
          </a:xfrm>
          <a:prstGeom prst="rect">
            <a:avLst/>
          </a:prstGeom>
        </p:spPr>
      </p:pic>
      <p:pic>
        <p:nvPicPr>
          <p:cNvPr id="61" name="Picture 60" descr="Screen Clippi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17" y="4574391"/>
            <a:ext cx="1277908" cy="1875639"/>
          </a:xfrm>
          <a:prstGeom prst="rect">
            <a:avLst/>
          </a:prstGeom>
        </p:spPr>
      </p:pic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/>
          <a:stretch/>
        </p:blipFill>
        <p:spPr>
          <a:xfrm>
            <a:off x="10610260" y="4560741"/>
            <a:ext cx="1275007" cy="1883251"/>
          </a:xfrm>
          <a:prstGeom prst="rect">
            <a:avLst/>
          </a:prstGeom>
        </p:spPr>
      </p:pic>
      <p:pic>
        <p:nvPicPr>
          <p:cNvPr id="63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2982" y="1953266"/>
            <a:ext cx="304800" cy="304800"/>
          </a:xfrm>
          <a:prstGeom prst="rect">
            <a:avLst/>
          </a:prstGeom>
        </p:spPr>
      </p:pic>
      <p:pic>
        <p:nvPicPr>
          <p:cNvPr id="64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802227" y="1946350"/>
            <a:ext cx="304800" cy="304800"/>
          </a:xfrm>
          <a:prstGeom prst="rect">
            <a:avLst/>
          </a:prstGeom>
        </p:spPr>
      </p:pic>
      <p:pic>
        <p:nvPicPr>
          <p:cNvPr id="65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62670" y="1898564"/>
            <a:ext cx="304800" cy="304800"/>
          </a:xfrm>
          <a:prstGeom prst="rect">
            <a:avLst/>
          </a:prstGeom>
        </p:spPr>
      </p:pic>
      <p:pic>
        <p:nvPicPr>
          <p:cNvPr id="66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38106" y="1913825"/>
            <a:ext cx="304800" cy="304800"/>
          </a:xfrm>
          <a:prstGeom prst="rect">
            <a:avLst/>
          </a:prstGeom>
        </p:spPr>
      </p:pic>
      <p:pic>
        <p:nvPicPr>
          <p:cNvPr id="67" name="Picture 66" descr="Screen Clippin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/>
          <a:stretch/>
        </p:blipFill>
        <p:spPr>
          <a:xfrm>
            <a:off x="6199402" y="2525324"/>
            <a:ext cx="1258125" cy="1898440"/>
          </a:xfrm>
          <a:prstGeom prst="rect">
            <a:avLst/>
          </a:prstGeom>
        </p:spPr>
      </p:pic>
      <p:sp>
        <p:nvSpPr>
          <p:cNvPr id="68" name="&quot;Not Allowed&quot; Symbol 67"/>
          <p:cNvSpPr/>
          <p:nvPr/>
        </p:nvSpPr>
        <p:spPr>
          <a:xfrm>
            <a:off x="6235699" y="315343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LINEMEN</a:t>
            </a:r>
          </a:p>
        </p:txBody>
      </p:sp>
      <p:sp>
        <p:nvSpPr>
          <p:cNvPr id="69" name="Smiley Face 68"/>
          <p:cNvSpPr/>
          <p:nvPr/>
        </p:nvSpPr>
        <p:spPr>
          <a:xfrm>
            <a:off x="7828649" y="3241523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9334429" y="3238020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&quot;Not Allowed&quot; Symbol 70"/>
          <p:cNvSpPr/>
          <p:nvPr/>
        </p:nvSpPr>
        <p:spPr>
          <a:xfrm>
            <a:off x="10646440" y="3119394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OLD</a:t>
            </a:r>
          </a:p>
        </p:txBody>
      </p:sp>
      <p:sp>
        <p:nvSpPr>
          <p:cNvPr id="73" name="Smiley Face 72"/>
          <p:cNvSpPr/>
          <p:nvPr/>
        </p:nvSpPr>
        <p:spPr>
          <a:xfrm>
            <a:off x="412381" y="5332858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&quot;Not Allowed&quot; Symbol 73"/>
          <p:cNvSpPr/>
          <p:nvPr/>
        </p:nvSpPr>
        <p:spPr>
          <a:xfrm>
            <a:off x="3250165" y="5172650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CORN</a:t>
            </a:r>
          </a:p>
        </p:txBody>
      </p:sp>
      <p:sp>
        <p:nvSpPr>
          <p:cNvPr id="75" name="&quot;Not Allowed&quot; Symbol 74"/>
          <p:cNvSpPr/>
          <p:nvPr/>
        </p:nvSpPr>
        <p:spPr>
          <a:xfrm>
            <a:off x="4802227" y="5172650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TALENT</a:t>
            </a:r>
          </a:p>
        </p:txBody>
      </p:sp>
      <p:sp>
        <p:nvSpPr>
          <p:cNvPr id="76" name="&quot;Not Allowed&quot; Symbol 75"/>
          <p:cNvSpPr/>
          <p:nvPr/>
        </p:nvSpPr>
        <p:spPr>
          <a:xfrm>
            <a:off x="6238547" y="5172650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GRAVITY</a:t>
            </a:r>
          </a:p>
        </p:txBody>
      </p:sp>
      <p:sp>
        <p:nvSpPr>
          <p:cNvPr id="77" name="Smiley Face 76"/>
          <p:cNvSpPr/>
          <p:nvPr/>
        </p:nvSpPr>
        <p:spPr>
          <a:xfrm>
            <a:off x="7820005" y="5332858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&quot;Not Allowed&quot; Symbol 77"/>
          <p:cNvSpPr/>
          <p:nvPr/>
        </p:nvSpPr>
        <p:spPr>
          <a:xfrm>
            <a:off x="9246342" y="5172650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TISSUES</a:t>
            </a:r>
          </a:p>
        </p:txBody>
      </p:sp>
      <p:sp>
        <p:nvSpPr>
          <p:cNvPr id="79" name="Smiley Face 78"/>
          <p:cNvSpPr/>
          <p:nvPr/>
        </p:nvSpPr>
        <p:spPr>
          <a:xfrm>
            <a:off x="10761159" y="5180843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&quot;Not Allowed&quot; Symbol 79"/>
          <p:cNvSpPr/>
          <p:nvPr/>
        </p:nvSpPr>
        <p:spPr>
          <a:xfrm>
            <a:off x="1785752" y="5172650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REX RYAN</a:t>
            </a:r>
          </a:p>
        </p:txBody>
      </p:sp>
      <p:pic>
        <p:nvPicPr>
          <p:cNvPr id="81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06399" y="1917356"/>
            <a:ext cx="304800" cy="304800"/>
          </a:xfrm>
          <a:prstGeom prst="rect">
            <a:avLst/>
          </a:prstGeom>
        </p:spPr>
      </p:pic>
      <p:pic>
        <p:nvPicPr>
          <p:cNvPr id="83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325789" y="1884165"/>
            <a:ext cx="304800" cy="304800"/>
          </a:xfrm>
          <a:prstGeom prst="rect">
            <a:avLst/>
          </a:prstGeom>
        </p:spPr>
      </p:pic>
      <p:pic>
        <p:nvPicPr>
          <p:cNvPr id="84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770963" y="1898564"/>
            <a:ext cx="304800" cy="304800"/>
          </a:xfrm>
          <a:prstGeom prst="rect">
            <a:avLst/>
          </a:prstGeom>
        </p:spPr>
      </p:pic>
      <p:pic>
        <p:nvPicPr>
          <p:cNvPr id="85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7975" y="4045442"/>
            <a:ext cx="304800" cy="304800"/>
          </a:xfrm>
          <a:prstGeom prst="rect">
            <a:avLst/>
          </a:prstGeom>
        </p:spPr>
      </p:pic>
      <p:pic>
        <p:nvPicPr>
          <p:cNvPr id="87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04252" y="4045442"/>
            <a:ext cx="304800" cy="304800"/>
          </a:xfrm>
          <a:prstGeom prst="rect">
            <a:avLst/>
          </a:prstGeom>
        </p:spPr>
      </p:pic>
      <p:pic>
        <p:nvPicPr>
          <p:cNvPr id="88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05821" y="4045442"/>
            <a:ext cx="304800" cy="304800"/>
          </a:xfrm>
          <a:prstGeom prst="rect">
            <a:avLst/>
          </a:prstGeom>
        </p:spPr>
      </p:pic>
      <p:pic>
        <p:nvPicPr>
          <p:cNvPr id="89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818053" y="4046324"/>
            <a:ext cx="304800" cy="304800"/>
          </a:xfrm>
          <a:prstGeom prst="rect">
            <a:avLst/>
          </a:prstGeom>
        </p:spPr>
      </p:pic>
      <p:pic>
        <p:nvPicPr>
          <p:cNvPr id="90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75307" y="4012490"/>
            <a:ext cx="304800" cy="304800"/>
          </a:xfrm>
          <a:prstGeom prst="rect">
            <a:avLst/>
          </a:prstGeom>
        </p:spPr>
      </p:pic>
      <p:pic>
        <p:nvPicPr>
          <p:cNvPr id="94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79844" y="4050837"/>
            <a:ext cx="304800" cy="304800"/>
          </a:xfrm>
          <a:prstGeom prst="rect">
            <a:avLst/>
          </a:prstGeom>
        </p:spPr>
      </p:pic>
      <p:pic>
        <p:nvPicPr>
          <p:cNvPr id="95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89241" y="4027358"/>
            <a:ext cx="304800" cy="304800"/>
          </a:xfrm>
          <a:prstGeom prst="rect">
            <a:avLst/>
          </a:prstGeom>
        </p:spPr>
      </p:pic>
      <p:pic>
        <p:nvPicPr>
          <p:cNvPr id="96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674250" y="4009606"/>
            <a:ext cx="304800" cy="304800"/>
          </a:xfrm>
          <a:prstGeom prst="rect">
            <a:avLst/>
          </a:prstGeom>
        </p:spPr>
      </p:pic>
      <p:pic>
        <p:nvPicPr>
          <p:cNvPr id="97" name="Picture 96" descr="Screen Clipping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4189"/>
          <a:stretch/>
        </p:blipFill>
        <p:spPr>
          <a:xfrm>
            <a:off x="9209128" y="438589"/>
            <a:ext cx="1259958" cy="1893870"/>
          </a:xfrm>
          <a:prstGeom prst="rect">
            <a:avLst/>
          </a:prstGeom>
        </p:spPr>
      </p:pic>
      <p:sp>
        <p:nvSpPr>
          <p:cNvPr id="98" name="&quot;Not Allowed&quot; Symbol 97"/>
          <p:cNvSpPr/>
          <p:nvPr/>
        </p:nvSpPr>
        <p:spPr>
          <a:xfrm>
            <a:off x="9247329" y="1087176"/>
            <a:ext cx="1185530" cy="118553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CHEESE</a:t>
            </a:r>
          </a:p>
        </p:txBody>
      </p:sp>
      <p:pic>
        <p:nvPicPr>
          <p:cNvPr id="99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66970" y="6057434"/>
            <a:ext cx="304800" cy="304800"/>
          </a:xfrm>
          <a:prstGeom prst="rect">
            <a:avLst/>
          </a:prstGeom>
        </p:spPr>
      </p:pic>
      <p:pic>
        <p:nvPicPr>
          <p:cNvPr id="100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24455" y="6103485"/>
            <a:ext cx="304800" cy="304800"/>
          </a:xfrm>
          <a:prstGeom prst="rect">
            <a:avLst/>
          </a:prstGeom>
        </p:spPr>
      </p:pic>
      <p:pic>
        <p:nvPicPr>
          <p:cNvPr id="101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98374" y="6103485"/>
            <a:ext cx="304800" cy="304800"/>
          </a:xfrm>
          <a:prstGeom prst="rect">
            <a:avLst/>
          </a:prstGeom>
        </p:spPr>
      </p:pic>
      <p:pic>
        <p:nvPicPr>
          <p:cNvPr id="102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768392" y="6095021"/>
            <a:ext cx="304800" cy="304800"/>
          </a:xfrm>
          <a:prstGeom prst="rect">
            <a:avLst/>
          </a:prstGeom>
        </p:spPr>
      </p:pic>
      <p:pic>
        <p:nvPicPr>
          <p:cNvPr id="103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5152" y="6047068"/>
            <a:ext cx="304800" cy="304800"/>
          </a:xfrm>
          <a:prstGeom prst="rect">
            <a:avLst/>
          </a:prstGeom>
        </p:spPr>
      </p:pic>
      <p:pic>
        <p:nvPicPr>
          <p:cNvPr id="104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79844" y="6107716"/>
            <a:ext cx="304800" cy="304800"/>
          </a:xfrm>
          <a:prstGeom prst="rect">
            <a:avLst/>
          </a:prstGeom>
        </p:spPr>
      </p:pic>
      <p:pic>
        <p:nvPicPr>
          <p:cNvPr id="105" name="47434^BUZZ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46342" y="6067960"/>
            <a:ext cx="304800" cy="304800"/>
          </a:xfrm>
          <a:prstGeom prst="rect">
            <a:avLst/>
          </a:prstGeom>
        </p:spPr>
      </p:pic>
      <p:pic>
        <p:nvPicPr>
          <p:cNvPr id="107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701734" y="6095021"/>
            <a:ext cx="304800" cy="304800"/>
          </a:xfrm>
          <a:prstGeom prst="rect">
            <a:avLst/>
          </a:prstGeom>
        </p:spPr>
      </p:pic>
      <p:pic>
        <p:nvPicPr>
          <p:cNvPr id="108" name="90754^WINN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79844" y="2003973"/>
            <a:ext cx="304800" cy="304800"/>
          </a:xfrm>
          <a:prstGeom prst="rect">
            <a:avLst/>
          </a:prstGeom>
        </p:spPr>
      </p:pic>
      <p:sp>
        <p:nvSpPr>
          <p:cNvPr id="109" name="Smiley Face 108"/>
          <p:cNvSpPr/>
          <p:nvPr/>
        </p:nvSpPr>
        <p:spPr>
          <a:xfrm>
            <a:off x="7828649" y="1237607"/>
            <a:ext cx="1009356" cy="1009356"/>
          </a:xfrm>
          <a:prstGeom prst="smileyFac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9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4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2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49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25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49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25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4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22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149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149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149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225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225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114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225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14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149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1149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149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1225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149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1225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showWhenStopped="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showWhenStopped="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showWhenStopped="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showWhenStopped="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 showWhenStopped="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showWhenStopped="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showWhenStopped="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 showWhenStopped="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 showWhenStopped="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 showWhenStopped="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 showWhenStopped="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showWhenStopped="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36" grpId="0" animBg="1"/>
      <p:bldP spid="39" grpId="0" animBg="1"/>
      <p:bldP spid="41" grpId="0" animBg="1"/>
      <p:bldP spid="43" grpId="0" animBg="1"/>
      <p:bldP spid="45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8" grpId="0" animBg="1"/>
      <p:bldP spid="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14243" y="3748672"/>
            <a:ext cx="1612288" cy="1132525"/>
            <a:chOff x="75058" y="1961441"/>
            <a:chExt cx="2074491" cy="1457193"/>
          </a:xfrm>
        </p:grpSpPr>
        <p:pic>
          <p:nvPicPr>
            <p:cNvPr id="42" name="Picture 4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04" y="1961441"/>
              <a:ext cx="1451545" cy="1457193"/>
            </a:xfrm>
            <a:prstGeom prst="ellipse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75058" y="2565830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Sam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05515" y="919605"/>
            <a:ext cx="1618760" cy="1134913"/>
            <a:chOff x="904613" y="3648207"/>
            <a:chExt cx="2082819" cy="1460265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7" t="13189" r="11437" b="8735"/>
            <a:stretch/>
          </p:blipFill>
          <p:spPr>
            <a:xfrm>
              <a:off x="1538788" y="3648207"/>
              <a:ext cx="1448644" cy="1460265"/>
            </a:xfrm>
            <a:prstGeom prst="ellipse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904613" y="4271837"/>
              <a:ext cx="888133" cy="2270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Impact" panose="020B0806030902050204" pitchFamily="34" charset="0"/>
                </a:rPr>
                <a:t>Whitney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45159" y="5257623"/>
            <a:ext cx="1589771" cy="1142517"/>
            <a:chOff x="2341720" y="5078919"/>
            <a:chExt cx="2045519" cy="1470049"/>
          </a:xfrm>
        </p:grpSpPr>
        <p:pic>
          <p:nvPicPr>
            <p:cNvPr id="38" name="Picture 37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4116" r="12521" b="8004"/>
            <a:stretch/>
          </p:blipFill>
          <p:spPr>
            <a:xfrm>
              <a:off x="2919945" y="5078919"/>
              <a:ext cx="1467294" cy="1470049"/>
            </a:xfrm>
            <a:prstGeom prst="ellipse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341720" y="5773312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Jim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10070" y="914435"/>
            <a:ext cx="1524859" cy="1134742"/>
            <a:chOff x="5977889" y="5214387"/>
            <a:chExt cx="1961999" cy="1460044"/>
          </a:xfrm>
        </p:grpSpPr>
        <p:pic>
          <p:nvPicPr>
            <p:cNvPr id="36" name="Picture 35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6" t="11249" r="14264" b="-627"/>
            <a:stretch/>
          </p:blipFill>
          <p:spPr>
            <a:xfrm>
              <a:off x="6491210" y="5214387"/>
              <a:ext cx="1448678" cy="1460044"/>
            </a:xfrm>
            <a:prstGeom prst="ellipse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977889" y="5825793"/>
              <a:ext cx="800987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Bobby</a:t>
              </a:r>
              <a:endParaRPr 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70407" y="3744802"/>
            <a:ext cx="1564523" cy="1148464"/>
            <a:chOff x="6363652" y="3639489"/>
            <a:chExt cx="2013033" cy="1477700"/>
          </a:xfrm>
        </p:grpSpPr>
        <p:pic>
          <p:nvPicPr>
            <p:cNvPr id="34" name="Picture 3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" t="1927" r="-529" b="3940"/>
            <a:stretch/>
          </p:blipFill>
          <p:spPr>
            <a:xfrm>
              <a:off x="6913645" y="3639489"/>
              <a:ext cx="1463040" cy="1477700"/>
            </a:xfrm>
            <a:prstGeom prst="ellipse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363652" y="4316564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Trevor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006" y="3748672"/>
            <a:ext cx="1576373" cy="1151064"/>
            <a:chOff x="7302377" y="223050"/>
            <a:chExt cx="2028281" cy="1481047"/>
          </a:xfrm>
        </p:grpSpPr>
        <p:pic>
          <p:nvPicPr>
            <p:cNvPr id="32" name="Picture 31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18" y="223050"/>
              <a:ext cx="1463040" cy="1481047"/>
            </a:xfrm>
            <a:prstGeom prst="ellipse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302377" y="832029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Kurt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10074" y="2328445"/>
            <a:ext cx="1524858" cy="1138744"/>
            <a:chOff x="9967799" y="188338"/>
            <a:chExt cx="1961997" cy="1465194"/>
          </a:xfrm>
        </p:grpSpPr>
        <p:pic>
          <p:nvPicPr>
            <p:cNvPr id="28" name="Picture 27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10483169" y="188338"/>
              <a:ext cx="1446627" cy="1465194"/>
            </a:xfrm>
            <a:prstGeom prst="ellipse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967799" y="83295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Impact" panose="020B0806030902050204" pitchFamily="34" charset="0"/>
                </a:rPr>
                <a:t>Albert</a:t>
              </a:r>
              <a:endParaRPr 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05515" y="5257623"/>
            <a:ext cx="1661397" cy="1170801"/>
            <a:chOff x="8885921" y="2153347"/>
            <a:chExt cx="2137679" cy="1506440"/>
          </a:xfrm>
        </p:grpSpPr>
        <p:pic>
          <p:nvPicPr>
            <p:cNvPr id="24" name="Picture 23" descr="Screen Clippi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3721" r="6927" b="13714"/>
            <a:stretch/>
          </p:blipFill>
          <p:spPr>
            <a:xfrm>
              <a:off x="9520097" y="2153347"/>
              <a:ext cx="1503503" cy="1506440"/>
            </a:xfrm>
            <a:prstGeom prst="ellipse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885921" y="2854883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Bill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70804" y="954054"/>
            <a:ext cx="1548305" cy="1156904"/>
            <a:chOff x="3189759" y="1448677"/>
            <a:chExt cx="1992166" cy="1488560"/>
          </a:xfrm>
        </p:grpSpPr>
        <p:pic>
          <p:nvPicPr>
            <p:cNvPr id="45" name="Picture 44" descr="Screen Clippi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765700" y="1448677"/>
              <a:ext cx="1416225" cy="1488560"/>
            </a:xfrm>
            <a:prstGeom prst="ellipse">
              <a:avLst/>
            </a:prstGeom>
            <a:effectLst/>
          </p:spPr>
        </p:pic>
        <p:sp>
          <p:nvSpPr>
            <p:cNvPr id="46" name="Rectangle 45"/>
            <p:cNvSpPr/>
            <p:nvPr/>
          </p:nvSpPr>
          <p:spPr>
            <a:xfrm>
              <a:off x="3189759" y="2100796"/>
              <a:ext cx="800986" cy="2392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Impact" panose="020B0806030902050204" pitchFamily="34" charset="0"/>
                </a:rPr>
                <a:t>Andrew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27008" y="2335025"/>
            <a:ext cx="1579234" cy="1124389"/>
            <a:chOff x="283464" y="1953623"/>
            <a:chExt cx="2031962" cy="1446723"/>
          </a:xfrm>
        </p:grpSpPr>
        <p:pic>
          <p:nvPicPr>
            <p:cNvPr id="48" name="Picture 47" descr="Screen Clippi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46" b="8646"/>
            <a:stretch/>
          </p:blipFill>
          <p:spPr>
            <a:xfrm>
              <a:off x="852386" y="1953623"/>
              <a:ext cx="1463040" cy="1446723"/>
            </a:xfrm>
            <a:prstGeom prst="ellipse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83464" y="2635383"/>
              <a:ext cx="800986" cy="2392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Aaron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7008" y="5257623"/>
            <a:ext cx="1576372" cy="1137013"/>
            <a:chOff x="5717585" y="1885749"/>
            <a:chExt cx="2028280" cy="1462966"/>
          </a:xfrm>
        </p:grpSpPr>
        <p:pic>
          <p:nvPicPr>
            <p:cNvPr id="51" name="Picture 50" descr="Screen Clippi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5717585" y="2567398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mpact" panose="020B0806030902050204" pitchFamily="34" charset="0"/>
                </a:rPr>
                <a:t>Jake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81697" y="1269383"/>
            <a:ext cx="1962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1, 24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Lacy, Cooks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8767" y="2395738"/>
            <a:ext cx="16237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2, 23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Le’Veon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Alshon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81698" y="4048243"/>
            <a:ext cx="18915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3, 22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Jamaal, A.J.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83769" y="996433"/>
            <a:ext cx="20613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5, 20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Lynch, Forsett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78767" y="5357144"/>
            <a:ext cx="15479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4, 21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Peterson, Hill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04463" y="2602738"/>
            <a:ext cx="20613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6, 19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Forte, Cobb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04463" y="3788146"/>
            <a:ext cx="16237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7, 18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Rodgers, Shady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46814" y="5274083"/>
            <a:ext cx="18219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38, 17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Antonio, Demaryius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023921" y="1145762"/>
            <a:ext cx="18197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9, 16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Dez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Calvin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978895" y="2557700"/>
            <a:ext cx="2038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10, 15</a:t>
            </a:r>
          </a:p>
          <a:p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Gronk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, Odell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978895" y="3932469"/>
            <a:ext cx="16237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11, 14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C.J., Julio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978895" y="5348196"/>
            <a:ext cx="1821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Pick 12, 13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Luck, DeMarco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079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Who Had the Best Pick 1 &amp; 2?</a:t>
            </a: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54"/>
          <a:stretch/>
        </p:blipFill>
        <p:spPr>
          <a:xfrm>
            <a:off x="4796814" y="2330874"/>
            <a:ext cx="1170097" cy="1163588"/>
          </a:xfrm>
          <a:prstGeom prst="ellipse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17072" y="2825993"/>
            <a:ext cx="622524" cy="1859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Impact" panose="020B0806030902050204" pitchFamily="34" charset="0"/>
              </a:rPr>
              <a:t>Sophie</a:t>
            </a:r>
          </a:p>
        </p:txBody>
      </p:sp>
    </p:spTree>
    <p:extLst>
      <p:ext uri="{BB962C8B-B14F-4D97-AF65-F5344CB8AC3E}">
        <p14:creationId xmlns:p14="http://schemas.microsoft.com/office/powerpoint/2010/main" val="300545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994</Words>
  <Application>Microsoft Office PowerPoint</Application>
  <PresentationFormat>Widescreen</PresentationFormat>
  <Paragraphs>528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Calibri Light</vt:lpstr>
      <vt:lpstr>Impact</vt:lpstr>
      <vt:lpstr>Mistral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Cao</dc:creator>
  <cp:lastModifiedBy>Aaron Cao</cp:lastModifiedBy>
  <cp:revision>137</cp:revision>
  <dcterms:created xsi:type="dcterms:W3CDTF">2016-09-01T01:38:14Z</dcterms:created>
  <dcterms:modified xsi:type="dcterms:W3CDTF">2016-09-04T15:52:24Z</dcterms:modified>
</cp:coreProperties>
</file>